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57" r:id="rId4"/>
    <p:sldId id="288" r:id="rId5"/>
    <p:sldId id="261" r:id="rId6"/>
    <p:sldId id="283" r:id="rId7"/>
    <p:sldId id="282" r:id="rId8"/>
    <p:sldId id="260" r:id="rId9"/>
    <p:sldId id="258" r:id="rId10"/>
    <p:sldId id="305" r:id="rId11"/>
    <p:sldId id="277" r:id="rId12"/>
    <p:sldId id="263" r:id="rId13"/>
    <p:sldId id="272" r:id="rId14"/>
    <p:sldId id="292" r:id="rId15"/>
    <p:sldId id="265" r:id="rId16"/>
    <p:sldId id="270" r:id="rId17"/>
    <p:sldId id="268" r:id="rId18"/>
    <p:sldId id="281" r:id="rId19"/>
    <p:sldId id="271" r:id="rId20"/>
    <p:sldId id="293" r:id="rId21"/>
    <p:sldId id="294" r:id="rId22"/>
    <p:sldId id="286" r:id="rId23"/>
    <p:sldId id="306" r:id="rId24"/>
    <p:sldId id="307" r:id="rId25"/>
    <p:sldId id="301" r:id="rId26"/>
    <p:sldId id="287" r:id="rId27"/>
    <p:sldId id="302" r:id="rId28"/>
    <p:sldId id="30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8A3380-BB4D-4ED8-A7BF-4308C3A09F5D}">
          <p14:sldIdLst>
            <p14:sldId id="256"/>
            <p14:sldId id="262"/>
            <p14:sldId id="257"/>
            <p14:sldId id="288"/>
            <p14:sldId id="261"/>
            <p14:sldId id="283"/>
            <p14:sldId id="282"/>
            <p14:sldId id="260"/>
            <p14:sldId id="258"/>
            <p14:sldId id="305"/>
            <p14:sldId id="277"/>
            <p14:sldId id="263"/>
            <p14:sldId id="272"/>
            <p14:sldId id="292"/>
            <p14:sldId id="265"/>
            <p14:sldId id="270"/>
            <p14:sldId id="268"/>
            <p14:sldId id="281"/>
            <p14:sldId id="271"/>
            <p14:sldId id="293"/>
            <p14:sldId id="294"/>
            <p14:sldId id="286"/>
            <p14:sldId id="306"/>
            <p14:sldId id="307"/>
            <p14:sldId id="301"/>
            <p14:sldId id="287"/>
            <p14:sldId id="302"/>
            <p14:sldId id="30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D4B4E-9318-487D-9C4D-E5553C54BCE3}" v="191" dt="2023-05-31T11:20:12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Diggins" userId="5aeb5eb5ad850d79" providerId="LiveId" clId="{596D4B4E-9318-487D-9C4D-E5553C54BCE3}"/>
    <pc:docChg chg="undo custSel addSld delSld modSld sldOrd addSection delSection modSection">
      <pc:chgData name="Christopher Diggins" userId="5aeb5eb5ad850d79" providerId="LiveId" clId="{596D4B4E-9318-487D-9C4D-E5553C54BCE3}" dt="2023-05-31T11:22:31.569" v="3937" actId="26606"/>
      <pc:docMkLst>
        <pc:docMk/>
      </pc:docMkLst>
      <pc:sldChg chg="addSp modSp mod modMedia setBg">
        <pc:chgData name="Christopher Diggins" userId="5aeb5eb5ad850d79" providerId="LiveId" clId="{596D4B4E-9318-487D-9C4D-E5553C54BCE3}" dt="2023-05-30T16:56:29.124" v="1321"/>
        <pc:sldMkLst>
          <pc:docMk/>
          <pc:sldMk cId="1172689220" sldId="256"/>
        </pc:sldMkLst>
        <pc:spChg chg="mod">
          <ac:chgData name="Christopher Diggins" userId="5aeb5eb5ad850d79" providerId="LiveId" clId="{596D4B4E-9318-487D-9C4D-E5553C54BCE3}" dt="2023-05-30T16:56:28.234" v="1319" actId="26606"/>
          <ac:spMkLst>
            <pc:docMk/>
            <pc:sldMk cId="1172689220" sldId="256"/>
            <ac:spMk id="2" creationId="{C1620E51-D9F5-A549-9DAB-26F9F2573460}"/>
          </ac:spMkLst>
        </pc:spChg>
        <pc:spChg chg="mod">
          <ac:chgData name="Christopher Diggins" userId="5aeb5eb5ad850d79" providerId="LiveId" clId="{596D4B4E-9318-487D-9C4D-E5553C54BCE3}" dt="2023-05-30T16:56:28.234" v="1319" actId="26606"/>
          <ac:spMkLst>
            <pc:docMk/>
            <pc:sldMk cId="1172689220" sldId="256"/>
            <ac:spMk id="3" creationId="{624E359C-20EE-7D6B-BE41-909D81CE52AE}"/>
          </ac:spMkLst>
        </pc:spChg>
        <pc:spChg chg="add">
          <ac:chgData name="Christopher Diggins" userId="5aeb5eb5ad850d79" providerId="LiveId" clId="{596D4B4E-9318-487D-9C4D-E5553C54BCE3}" dt="2023-05-30T16:56:28.234" v="1319" actId="26606"/>
          <ac:spMkLst>
            <pc:docMk/>
            <pc:sldMk cId="1172689220" sldId="256"/>
            <ac:spMk id="9" creationId="{C1DD1A8A-57D5-4A81-AD04-532B043C5611}"/>
          </ac:spMkLst>
        </pc:spChg>
        <pc:spChg chg="add">
          <ac:chgData name="Christopher Diggins" userId="5aeb5eb5ad850d79" providerId="LiveId" clId="{596D4B4E-9318-487D-9C4D-E5553C54BCE3}" dt="2023-05-30T16:56:28.234" v="1319" actId="26606"/>
          <ac:spMkLst>
            <pc:docMk/>
            <pc:sldMk cId="1172689220" sldId="256"/>
            <ac:spMk id="11" creationId="{007891EC-4501-44ED-A8C8-B11B6DB767AB}"/>
          </ac:spMkLst>
        </pc:spChg>
        <pc:picChg chg="add mod">
          <ac:chgData name="Christopher Diggins" userId="5aeb5eb5ad850d79" providerId="LiveId" clId="{596D4B4E-9318-487D-9C4D-E5553C54BCE3}" dt="2023-05-30T16:56:29.124" v="1321"/>
          <ac:picMkLst>
            <pc:docMk/>
            <pc:sldMk cId="1172689220" sldId="256"/>
            <ac:picMk id="5" creationId="{9A8B7316-1022-F1B6-DB72-8D2CDDA880C9}"/>
          </ac:picMkLst>
        </pc:picChg>
      </pc:sldChg>
      <pc:sldChg chg="addSp delSp modSp mod ord setBg setClrOvrMap">
        <pc:chgData name="Christopher Diggins" userId="5aeb5eb5ad850d79" providerId="LiveId" clId="{596D4B4E-9318-487D-9C4D-E5553C54BCE3}" dt="2023-05-31T10:38:48.583" v="2757" actId="26606"/>
        <pc:sldMkLst>
          <pc:docMk/>
          <pc:sldMk cId="382389002" sldId="257"/>
        </pc:sldMkLst>
        <pc:spChg chg="mod">
          <ac:chgData name="Christopher Diggins" userId="5aeb5eb5ad850d79" providerId="LiveId" clId="{596D4B4E-9318-487D-9C4D-E5553C54BCE3}" dt="2023-05-31T10:38:48.583" v="2757" actId="26606"/>
          <ac:spMkLst>
            <pc:docMk/>
            <pc:sldMk cId="382389002" sldId="257"/>
            <ac:spMk id="2" creationId="{EDE7F6A1-099E-C493-E9DC-F0C4E066CC40}"/>
          </ac:spMkLst>
        </pc:spChg>
        <pc:spChg chg="del mod">
          <ac:chgData name="Christopher Diggins" userId="5aeb5eb5ad850d79" providerId="LiveId" clId="{596D4B4E-9318-487D-9C4D-E5553C54BCE3}" dt="2023-05-31T10:38:20.432" v="2754" actId="26606"/>
          <ac:spMkLst>
            <pc:docMk/>
            <pc:sldMk cId="382389002" sldId="257"/>
            <ac:spMk id="3" creationId="{BEA7181C-E786-608D-AE4E-6DEBD18FA050}"/>
          </ac:spMkLst>
        </pc:spChg>
        <pc:spChg chg="add del">
          <ac:chgData name="Christopher Diggins" userId="5aeb5eb5ad850d79" providerId="LiveId" clId="{596D4B4E-9318-487D-9C4D-E5553C54BCE3}" dt="2023-05-31T10:38:40.763" v="2756" actId="26606"/>
          <ac:spMkLst>
            <pc:docMk/>
            <pc:sldMk cId="382389002" sldId="257"/>
            <ac:spMk id="9" creationId="{BACC6370-2D7E-4714-9D71-7542949D7D5D}"/>
          </ac:spMkLst>
        </pc:spChg>
        <pc:spChg chg="add del">
          <ac:chgData name="Christopher Diggins" userId="5aeb5eb5ad850d79" providerId="LiveId" clId="{596D4B4E-9318-487D-9C4D-E5553C54BCE3}" dt="2023-05-31T10:38:40.763" v="2756" actId="26606"/>
          <ac:spMkLst>
            <pc:docMk/>
            <pc:sldMk cId="382389002" sldId="257"/>
            <ac:spMk id="11" creationId="{F68B3F68-107C-434F-AA38-110D5EA91B85}"/>
          </ac:spMkLst>
        </pc:spChg>
        <pc:spChg chg="add del">
          <ac:chgData name="Christopher Diggins" userId="5aeb5eb5ad850d79" providerId="LiveId" clId="{596D4B4E-9318-487D-9C4D-E5553C54BCE3}" dt="2023-05-31T10:38:40.763" v="2756" actId="26606"/>
          <ac:spMkLst>
            <pc:docMk/>
            <pc:sldMk cId="382389002" sldId="257"/>
            <ac:spMk id="13" creationId="{AAD0DBB9-1A4B-4391-81D4-CB19F9AB918A}"/>
          </ac:spMkLst>
        </pc:spChg>
        <pc:spChg chg="add del">
          <ac:chgData name="Christopher Diggins" userId="5aeb5eb5ad850d79" providerId="LiveId" clId="{596D4B4E-9318-487D-9C4D-E5553C54BCE3}" dt="2023-05-31T10:38:40.763" v="2756" actId="26606"/>
          <ac:spMkLst>
            <pc:docMk/>
            <pc:sldMk cId="382389002" sldId="257"/>
            <ac:spMk id="15" creationId="{063BBA22-50EA-4C4D-BE05-F1CE4E63AA56}"/>
          </ac:spMkLst>
        </pc:spChg>
        <pc:spChg chg="add del">
          <ac:chgData name="Christopher Diggins" userId="5aeb5eb5ad850d79" providerId="LiveId" clId="{596D4B4E-9318-487D-9C4D-E5553C54BCE3}" dt="2023-05-31T10:38:48.583" v="2757" actId="26606"/>
          <ac:spMkLst>
            <pc:docMk/>
            <pc:sldMk cId="382389002" sldId="257"/>
            <ac:spMk id="20" creationId="{9228552E-C8B1-4A80-8448-0787CE0FC704}"/>
          </ac:spMkLst>
        </pc:spChg>
        <pc:spChg chg="add">
          <ac:chgData name="Christopher Diggins" userId="5aeb5eb5ad850d79" providerId="LiveId" clId="{596D4B4E-9318-487D-9C4D-E5553C54BCE3}" dt="2023-05-31T10:38:48.583" v="2757" actId="26606"/>
          <ac:spMkLst>
            <pc:docMk/>
            <pc:sldMk cId="382389002" sldId="257"/>
            <ac:spMk id="26" creationId="{B50AB553-2A96-4A92-96F2-93548E096954}"/>
          </ac:spMkLst>
        </pc:spChg>
        <pc:graphicFrameChg chg="add mod modGraphic">
          <ac:chgData name="Christopher Diggins" userId="5aeb5eb5ad850d79" providerId="LiveId" clId="{596D4B4E-9318-487D-9C4D-E5553C54BCE3}" dt="2023-05-31T10:38:48.583" v="2757" actId="26606"/>
          <ac:graphicFrameMkLst>
            <pc:docMk/>
            <pc:sldMk cId="382389002" sldId="257"/>
            <ac:graphicFrameMk id="5" creationId="{54DDA195-AE3E-5251-9079-F517AE882B7E}"/>
          </ac:graphicFrameMkLst>
        </pc:graphicFrameChg>
        <pc:picChg chg="add">
          <ac:chgData name="Christopher Diggins" userId="5aeb5eb5ad850d79" providerId="LiveId" clId="{596D4B4E-9318-487D-9C4D-E5553C54BCE3}" dt="2023-05-31T10:38:48.583" v="2757" actId="26606"/>
          <ac:picMkLst>
            <pc:docMk/>
            <pc:sldMk cId="382389002" sldId="257"/>
            <ac:picMk id="22" creationId="{F66340C4-C269-6703-E01F-C9A4AD624983}"/>
          </ac:picMkLst>
        </pc:picChg>
      </pc:sldChg>
      <pc:sldChg chg="addSp delSp modSp mod ord setBg">
        <pc:chgData name="Christopher Diggins" userId="5aeb5eb5ad850d79" providerId="LiveId" clId="{596D4B4E-9318-487D-9C4D-E5553C54BCE3}" dt="2023-05-31T11:11:18.891" v="3173" actId="20577"/>
        <pc:sldMkLst>
          <pc:docMk/>
          <pc:sldMk cId="565714138" sldId="258"/>
        </pc:sldMkLst>
        <pc:spChg chg="mod">
          <ac:chgData name="Christopher Diggins" userId="5aeb5eb5ad850d79" providerId="LiveId" clId="{596D4B4E-9318-487D-9C4D-E5553C54BCE3}" dt="2023-05-31T11:07:34.937" v="3155" actId="26606"/>
          <ac:spMkLst>
            <pc:docMk/>
            <pc:sldMk cId="565714138" sldId="258"/>
            <ac:spMk id="2" creationId="{0B5D9773-FBE8-7254-27A6-66662FA8D6E3}"/>
          </ac:spMkLst>
        </pc:spChg>
        <pc:spChg chg="mod">
          <ac:chgData name="Christopher Diggins" userId="5aeb5eb5ad850d79" providerId="LiveId" clId="{596D4B4E-9318-487D-9C4D-E5553C54BCE3}" dt="2023-05-31T11:11:18.891" v="3173" actId="20577"/>
          <ac:spMkLst>
            <pc:docMk/>
            <pc:sldMk cId="565714138" sldId="258"/>
            <ac:spMk id="3" creationId="{1FBAF6C4-6704-F86F-844A-FF56E97F544B}"/>
          </ac:spMkLst>
        </pc:spChg>
        <pc:spChg chg="add del">
          <ac:chgData name="Christopher Diggins" userId="5aeb5eb5ad850d79" providerId="LiveId" clId="{596D4B4E-9318-487D-9C4D-E5553C54BCE3}" dt="2023-05-31T11:07:34.937" v="3155" actId="26606"/>
          <ac:spMkLst>
            <pc:docMk/>
            <pc:sldMk cId="565714138" sldId="258"/>
            <ac:spMk id="10" creationId="{B6FACB3C-9069-4791-BC5C-0DB7CD19B853}"/>
          </ac:spMkLst>
        </pc:spChg>
        <pc:spChg chg="add del">
          <ac:chgData name="Christopher Diggins" userId="5aeb5eb5ad850d79" providerId="LiveId" clId="{596D4B4E-9318-487D-9C4D-E5553C54BCE3}" dt="2023-05-31T11:07:34.937" v="3155" actId="26606"/>
          <ac:spMkLst>
            <pc:docMk/>
            <pc:sldMk cId="565714138" sldId="258"/>
            <ac:spMk id="12" creationId="{71F2038E-D777-4B76-81DD-DD13EE91B9DD}"/>
          </ac:spMkLst>
        </pc:spChg>
        <pc:spChg chg="add del">
          <ac:chgData name="Christopher Diggins" userId="5aeb5eb5ad850d79" providerId="LiveId" clId="{596D4B4E-9318-487D-9C4D-E5553C54BCE3}" dt="2023-05-31T11:07:34.927" v="3154" actId="26606"/>
          <ac:spMkLst>
            <pc:docMk/>
            <pc:sldMk cId="565714138" sldId="258"/>
            <ac:spMk id="20" creationId="{7D07B7BC-3270-4CF3-A7AA-0937908AD58A}"/>
          </ac:spMkLst>
        </pc:spChg>
        <pc:spChg chg="add del">
          <ac:chgData name="Christopher Diggins" userId="5aeb5eb5ad850d79" providerId="LiveId" clId="{596D4B4E-9318-487D-9C4D-E5553C54BCE3}" dt="2023-05-31T11:07:28.980" v="3152" actId="26606"/>
          <ac:spMkLst>
            <pc:docMk/>
            <pc:sldMk cId="565714138" sldId="258"/>
            <ac:spMk id="23" creationId="{12609869-9E80-471B-A487-A53288E0E791}"/>
          </ac:spMkLst>
        </pc:spChg>
        <pc:spChg chg="add del">
          <ac:chgData name="Christopher Diggins" userId="5aeb5eb5ad850d79" providerId="LiveId" clId="{596D4B4E-9318-487D-9C4D-E5553C54BCE3}" dt="2023-05-31T11:07:28.980" v="3152" actId="26606"/>
          <ac:spMkLst>
            <pc:docMk/>
            <pc:sldMk cId="565714138" sldId="258"/>
            <ac:spMk id="25" creationId="{7004738A-9D34-43E8-97D2-CA0EED4F8BE0}"/>
          </ac:spMkLst>
        </pc:spChg>
        <pc:spChg chg="add del">
          <ac:chgData name="Christopher Diggins" userId="5aeb5eb5ad850d79" providerId="LiveId" clId="{596D4B4E-9318-487D-9C4D-E5553C54BCE3}" dt="2023-05-31T11:07:28.980" v="3152" actId="26606"/>
          <ac:spMkLst>
            <pc:docMk/>
            <pc:sldMk cId="565714138" sldId="258"/>
            <ac:spMk id="27" creationId="{B8B8D07F-F13E-443E-BA68-2D26672D76B9}"/>
          </ac:spMkLst>
        </pc:spChg>
        <pc:spChg chg="add del">
          <ac:chgData name="Christopher Diggins" userId="5aeb5eb5ad850d79" providerId="LiveId" clId="{596D4B4E-9318-487D-9C4D-E5553C54BCE3}" dt="2023-05-31T11:07:28.980" v="3152" actId="26606"/>
          <ac:spMkLst>
            <pc:docMk/>
            <pc:sldMk cId="565714138" sldId="258"/>
            <ac:spMk id="29" creationId="{2813A4FA-24A5-41ED-A534-3807D1B2F344}"/>
          </ac:spMkLst>
        </pc:spChg>
        <pc:spChg chg="add del">
          <ac:chgData name="Christopher Diggins" userId="5aeb5eb5ad850d79" providerId="LiveId" clId="{596D4B4E-9318-487D-9C4D-E5553C54BCE3}" dt="2023-05-31T11:07:28.980" v="3152" actId="26606"/>
          <ac:spMkLst>
            <pc:docMk/>
            <pc:sldMk cId="565714138" sldId="258"/>
            <ac:spMk id="31" creationId="{C3944F27-CA70-4E84-A51A-E6BF89558979}"/>
          </ac:spMkLst>
        </pc:spChg>
        <pc:spChg chg="add">
          <ac:chgData name="Christopher Diggins" userId="5aeb5eb5ad850d79" providerId="LiveId" clId="{596D4B4E-9318-487D-9C4D-E5553C54BCE3}" dt="2023-05-31T11:07:34.937" v="3155" actId="26606"/>
          <ac:spMkLst>
            <pc:docMk/>
            <pc:sldMk cId="565714138" sldId="258"/>
            <ac:spMk id="38" creationId="{2B97F24A-32CE-4C1C-A50D-3016B394DCFB}"/>
          </ac:spMkLst>
        </pc:spChg>
        <pc:spChg chg="add">
          <ac:chgData name="Christopher Diggins" userId="5aeb5eb5ad850d79" providerId="LiveId" clId="{596D4B4E-9318-487D-9C4D-E5553C54BCE3}" dt="2023-05-31T11:07:34.937" v="3155" actId="26606"/>
          <ac:spMkLst>
            <pc:docMk/>
            <pc:sldMk cId="565714138" sldId="258"/>
            <ac:spMk id="39" creationId="{CD8B4F24-440B-49E9-B85D-733523DC064B}"/>
          </ac:spMkLst>
        </pc:spChg>
        <pc:grpChg chg="add del">
          <ac:chgData name="Christopher Diggins" userId="5aeb5eb5ad850d79" providerId="LiveId" clId="{596D4B4E-9318-487D-9C4D-E5553C54BCE3}" dt="2023-05-31T11:07:34.937" v="3155" actId="26606"/>
          <ac:grpSpMkLst>
            <pc:docMk/>
            <pc:sldMk cId="565714138" sldId="258"/>
            <ac:grpSpMk id="14" creationId="{DD354807-230F-4402-B1B9-F733A8F1F190}"/>
          </ac:grpSpMkLst>
        </pc:grpChg>
        <pc:grpChg chg="add del">
          <ac:chgData name="Christopher Diggins" userId="5aeb5eb5ad850d79" providerId="LiveId" clId="{596D4B4E-9318-487D-9C4D-E5553C54BCE3}" dt="2023-05-31T11:07:34.927" v="3154" actId="26606"/>
          <ac:grpSpMkLst>
            <pc:docMk/>
            <pc:sldMk cId="565714138" sldId="258"/>
            <ac:grpSpMk id="21" creationId="{108BB4D4-D71A-48F5-B2D2-45D2D78F4C20}"/>
          </ac:grpSpMkLst>
        </pc:grpChg>
        <pc:grpChg chg="add del">
          <ac:chgData name="Christopher Diggins" userId="5aeb5eb5ad850d79" providerId="LiveId" clId="{596D4B4E-9318-487D-9C4D-E5553C54BCE3}" dt="2023-05-31T11:07:34.927" v="3154" actId="26606"/>
          <ac:grpSpMkLst>
            <pc:docMk/>
            <pc:sldMk cId="565714138" sldId="258"/>
            <ac:grpSpMk id="24" creationId="{E27AF472-EAE3-4572-AB69-B92BD10DBC6D}"/>
          </ac:grpSpMkLst>
        </pc:grpChg>
        <pc:picChg chg="add mod ord">
          <ac:chgData name="Christopher Diggins" userId="5aeb5eb5ad850d79" providerId="LiveId" clId="{596D4B4E-9318-487D-9C4D-E5553C54BCE3}" dt="2023-05-31T11:07:34.937" v="3155" actId="26606"/>
          <ac:picMkLst>
            <pc:docMk/>
            <pc:sldMk cId="565714138" sldId="258"/>
            <ac:picMk id="5" creationId="{16C42A20-A43F-970C-1B14-FE3E6B85467B}"/>
          </ac:picMkLst>
        </pc:picChg>
      </pc:sldChg>
      <pc:sldChg chg="addSp modSp mod setBg">
        <pc:chgData name="Christopher Diggins" userId="5aeb5eb5ad850d79" providerId="LiveId" clId="{596D4B4E-9318-487D-9C4D-E5553C54BCE3}" dt="2023-05-30T20:34:38.205" v="1615" actId="26606"/>
        <pc:sldMkLst>
          <pc:docMk/>
          <pc:sldMk cId="16384563" sldId="260"/>
        </pc:sldMkLst>
        <pc:spChg chg="mod">
          <ac:chgData name="Christopher Diggins" userId="5aeb5eb5ad850d79" providerId="LiveId" clId="{596D4B4E-9318-487D-9C4D-E5553C54BCE3}" dt="2023-05-30T20:34:38.205" v="1615" actId="26606"/>
          <ac:spMkLst>
            <pc:docMk/>
            <pc:sldMk cId="16384563" sldId="260"/>
            <ac:spMk id="2" creationId="{92FDF01F-0F9E-0A5E-B153-53AC8EC526C2}"/>
          </ac:spMkLst>
        </pc:spChg>
        <pc:spChg chg="mod">
          <ac:chgData name="Christopher Diggins" userId="5aeb5eb5ad850d79" providerId="LiveId" clId="{596D4B4E-9318-487D-9C4D-E5553C54BCE3}" dt="2023-05-30T20:34:38.205" v="1615" actId="26606"/>
          <ac:spMkLst>
            <pc:docMk/>
            <pc:sldMk cId="16384563" sldId="260"/>
            <ac:spMk id="3" creationId="{63AF40AF-9AA0-B9E6-6E63-9B351C59E6A6}"/>
          </ac:spMkLst>
        </pc:spChg>
        <pc:spChg chg="add">
          <ac:chgData name="Christopher Diggins" userId="5aeb5eb5ad850d79" providerId="LiveId" clId="{596D4B4E-9318-487D-9C4D-E5553C54BCE3}" dt="2023-05-30T20:34:38.205" v="1615" actId="26606"/>
          <ac:spMkLst>
            <pc:docMk/>
            <pc:sldMk cId="16384563" sldId="260"/>
            <ac:spMk id="10" creationId="{9D25F302-27C5-414F-97F8-6EA0A6C028BA}"/>
          </ac:spMkLst>
        </pc:spChg>
        <pc:spChg chg="add">
          <ac:chgData name="Christopher Diggins" userId="5aeb5eb5ad850d79" providerId="LiveId" clId="{596D4B4E-9318-487D-9C4D-E5553C54BCE3}" dt="2023-05-30T20:34:38.205" v="1615" actId="26606"/>
          <ac:spMkLst>
            <pc:docMk/>
            <pc:sldMk cId="16384563" sldId="260"/>
            <ac:spMk id="12" creationId="{041C67D0-A496-4B86-BF61-263FF9EFD7F0}"/>
          </ac:spMkLst>
        </pc:spChg>
        <pc:spChg chg="add">
          <ac:chgData name="Christopher Diggins" userId="5aeb5eb5ad850d79" providerId="LiveId" clId="{596D4B4E-9318-487D-9C4D-E5553C54BCE3}" dt="2023-05-30T20:34:38.205" v="1615" actId="26606"/>
          <ac:spMkLst>
            <pc:docMk/>
            <pc:sldMk cId="16384563" sldId="260"/>
            <ac:spMk id="14" creationId="{830A36F8-48C2-4842-A87B-8CE8DF4E7FD2}"/>
          </ac:spMkLst>
        </pc:spChg>
        <pc:spChg chg="add">
          <ac:chgData name="Christopher Diggins" userId="5aeb5eb5ad850d79" providerId="LiveId" clId="{596D4B4E-9318-487D-9C4D-E5553C54BCE3}" dt="2023-05-30T20:34:38.205" v="1615" actId="26606"/>
          <ac:spMkLst>
            <pc:docMk/>
            <pc:sldMk cId="16384563" sldId="260"/>
            <ac:spMk id="16" creationId="{8F451A30-466B-4996-9BA5-CD6ABCC6D558}"/>
          </ac:spMkLst>
        </pc:spChg>
        <pc:picChg chg="add">
          <ac:chgData name="Christopher Diggins" userId="5aeb5eb5ad850d79" providerId="LiveId" clId="{596D4B4E-9318-487D-9C4D-E5553C54BCE3}" dt="2023-05-30T20:34:38.205" v="1615" actId="26606"/>
          <ac:picMkLst>
            <pc:docMk/>
            <pc:sldMk cId="16384563" sldId="260"/>
            <ac:picMk id="7" creationId="{2585655E-4E9A-99B0-2AF9-8CDB0E62FF9B}"/>
          </ac:picMkLst>
        </pc:picChg>
      </pc:sldChg>
      <pc:sldChg chg="addSp delSp modSp mod setBg">
        <pc:chgData name="Christopher Diggins" userId="5aeb5eb5ad850d79" providerId="LiveId" clId="{596D4B4E-9318-487D-9C4D-E5553C54BCE3}" dt="2023-05-30T20:44:37.592" v="1620" actId="26606"/>
        <pc:sldMkLst>
          <pc:docMk/>
          <pc:sldMk cId="504064608" sldId="261"/>
        </pc:sldMkLst>
        <pc:spChg chg="mod">
          <ac:chgData name="Christopher Diggins" userId="5aeb5eb5ad850d79" providerId="LiveId" clId="{596D4B4E-9318-487D-9C4D-E5553C54BCE3}" dt="2023-05-30T20:44:37.592" v="1620" actId="26606"/>
          <ac:spMkLst>
            <pc:docMk/>
            <pc:sldMk cId="504064608" sldId="261"/>
            <ac:spMk id="2" creationId="{896DDFF0-CD1E-8C63-9753-A63932C7CADA}"/>
          </ac:spMkLst>
        </pc:spChg>
        <pc:spChg chg="del mod">
          <ac:chgData name="Christopher Diggins" userId="5aeb5eb5ad850d79" providerId="LiveId" clId="{596D4B4E-9318-487D-9C4D-E5553C54BCE3}" dt="2023-05-30T20:44:27.260" v="1619" actId="26606"/>
          <ac:spMkLst>
            <pc:docMk/>
            <pc:sldMk cId="504064608" sldId="261"/>
            <ac:spMk id="3" creationId="{CF89531E-AD14-1CED-1979-312703ADC2BE}"/>
          </ac:spMkLst>
        </pc:spChg>
        <pc:spChg chg="add">
          <ac:chgData name="Christopher Diggins" userId="5aeb5eb5ad850d79" providerId="LiveId" clId="{596D4B4E-9318-487D-9C4D-E5553C54BCE3}" dt="2023-05-30T20:44:37.592" v="1620" actId="26606"/>
          <ac:spMkLst>
            <pc:docMk/>
            <pc:sldMk cId="504064608" sldId="261"/>
            <ac:spMk id="10" creationId="{BACC6370-2D7E-4714-9D71-7542949D7D5D}"/>
          </ac:spMkLst>
        </pc:spChg>
        <pc:spChg chg="add">
          <ac:chgData name="Christopher Diggins" userId="5aeb5eb5ad850d79" providerId="LiveId" clId="{596D4B4E-9318-487D-9C4D-E5553C54BCE3}" dt="2023-05-30T20:44:37.592" v="1620" actId="26606"/>
          <ac:spMkLst>
            <pc:docMk/>
            <pc:sldMk cId="504064608" sldId="261"/>
            <ac:spMk id="12" creationId="{F68B3F68-107C-434F-AA38-110D5EA91B85}"/>
          </ac:spMkLst>
        </pc:spChg>
        <pc:spChg chg="add">
          <ac:chgData name="Christopher Diggins" userId="5aeb5eb5ad850d79" providerId="LiveId" clId="{596D4B4E-9318-487D-9C4D-E5553C54BCE3}" dt="2023-05-30T20:44:37.592" v="1620" actId="26606"/>
          <ac:spMkLst>
            <pc:docMk/>
            <pc:sldMk cId="504064608" sldId="261"/>
            <ac:spMk id="14" creationId="{AAD0DBB9-1A4B-4391-81D4-CB19F9AB918A}"/>
          </ac:spMkLst>
        </pc:spChg>
        <pc:spChg chg="add">
          <ac:chgData name="Christopher Diggins" userId="5aeb5eb5ad850d79" providerId="LiveId" clId="{596D4B4E-9318-487D-9C4D-E5553C54BCE3}" dt="2023-05-30T20:44:37.592" v="1620" actId="26606"/>
          <ac:spMkLst>
            <pc:docMk/>
            <pc:sldMk cId="504064608" sldId="261"/>
            <ac:spMk id="16" creationId="{063BBA22-50EA-4C4D-BE05-F1CE4E63AA56}"/>
          </ac:spMkLst>
        </pc:spChg>
        <pc:graphicFrameChg chg="add mod modGraphic">
          <ac:chgData name="Christopher Diggins" userId="5aeb5eb5ad850d79" providerId="LiveId" clId="{596D4B4E-9318-487D-9C4D-E5553C54BCE3}" dt="2023-05-30T20:44:37.592" v="1620" actId="26606"/>
          <ac:graphicFrameMkLst>
            <pc:docMk/>
            <pc:sldMk cId="504064608" sldId="261"/>
            <ac:graphicFrameMk id="5" creationId="{4DDF95E8-4C98-0226-A4D9-E3C858392902}"/>
          </ac:graphicFrameMkLst>
        </pc:graphicFrameChg>
      </pc:sldChg>
      <pc:sldChg chg="addSp modSp mod setBg">
        <pc:chgData name="Christopher Diggins" userId="5aeb5eb5ad850d79" providerId="LiveId" clId="{596D4B4E-9318-487D-9C4D-E5553C54BCE3}" dt="2023-05-30T16:56:34.091" v="1322" actId="26606"/>
        <pc:sldMkLst>
          <pc:docMk/>
          <pc:sldMk cId="2460282017" sldId="262"/>
        </pc:sldMkLst>
        <pc:spChg chg="mod">
          <ac:chgData name="Christopher Diggins" userId="5aeb5eb5ad850d79" providerId="LiveId" clId="{596D4B4E-9318-487D-9C4D-E5553C54BCE3}" dt="2023-05-30T16:56:34.091" v="1322" actId="26606"/>
          <ac:spMkLst>
            <pc:docMk/>
            <pc:sldMk cId="2460282017" sldId="262"/>
            <ac:spMk id="2" creationId="{1B28579C-63A2-91BC-E535-457DFEE74307}"/>
          </ac:spMkLst>
        </pc:spChg>
        <pc:spChg chg="add">
          <ac:chgData name="Christopher Diggins" userId="5aeb5eb5ad850d79" providerId="LiveId" clId="{596D4B4E-9318-487D-9C4D-E5553C54BCE3}" dt="2023-05-30T16:56:34.091" v="1322" actId="26606"/>
          <ac:spMkLst>
            <pc:docMk/>
            <pc:sldMk cId="2460282017" sldId="262"/>
            <ac:spMk id="1031" creationId="{D4771268-CB57-404A-9271-370EB28F6090}"/>
          </ac:spMkLst>
        </pc:spChg>
        <pc:picChg chg="mod">
          <ac:chgData name="Christopher Diggins" userId="5aeb5eb5ad850d79" providerId="LiveId" clId="{596D4B4E-9318-487D-9C4D-E5553C54BCE3}" dt="2023-05-30T16:56:34.091" v="1322" actId="26606"/>
          <ac:picMkLst>
            <pc:docMk/>
            <pc:sldMk cId="2460282017" sldId="262"/>
            <ac:picMk id="1026" creationId="{E10B66AE-B698-D54B-84B4-FB153BC2B21E}"/>
          </ac:picMkLst>
        </pc:picChg>
      </pc:sldChg>
      <pc:sldChg chg="addSp modSp mod setBg">
        <pc:chgData name="Christopher Diggins" userId="5aeb5eb5ad850d79" providerId="LiveId" clId="{596D4B4E-9318-487D-9C4D-E5553C54BCE3}" dt="2023-05-30T20:46:06.149" v="1623" actId="403"/>
        <pc:sldMkLst>
          <pc:docMk/>
          <pc:sldMk cId="600630541" sldId="263"/>
        </pc:sldMkLst>
        <pc:spChg chg="mod">
          <ac:chgData name="Christopher Diggins" userId="5aeb5eb5ad850d79" providerId="LiveId" clId="{596D4B4E-9318-487D-9C4D-E5553C54BCE3}" dt="2023-05-30T20:45:30.532" v="1621" actId="26606"/>
          <ac:spMkLst>
            <pc:docMk/>
            <pc:sldMk cId="600630541" sldId="263"/>
            <ac:spMk id="2" creationId="{913D1FAB-C930-E687-9469-B09F0F91C2F1}"/>
          </ac:spMkLst>
        </pc:spChg>
        <pc:spChg chg="mod">
          <ac:chgData name="Christopher Diggins" userId="5aeb5eb5ad850d79" providerId="LiveId" clId="{596D4B4E-9318-487D-9C4D-E5553C54BCE3}" dt="2023-05-30T20:46:06.149" v="1623" actId="403"/>
          <ac:spMkLst>
            <pc:docMk/>
            <pc:sldMk cId="600630541" sldId="263"/>
            <ac:spMk id="3" creationId="{6F87DB67-C685-DA1B-F470-BBBA17609CA4}"/>
          </ac:spMkLst>
        </pc:spChg>
        <pc:spChg chg="add">
          <ac:chgData name="Christopher Diggins" userId="5aeb5eb5ad850d79" providerId="LiveId" clId="{596D4B4E-9318-487D-9C4D-E5553C54BCE3}" dt="2023-05-30T20:45:30.532" v="1621" actId="26606"/>
          <ac:spMkLst>
            <pc:docMk/>
            <pc:sldMk cId="600630541" sldId="263"/>
            <ac:spMk id="8" creationId="{1B15ED52-F352-441B-82BF-E0EA34836D08}"/>
          </ac:spMkLst>
        </pc:spChg>
        <pc:spChg chg="add">
          <ac:chgData name="Christopher Diggins" userId="5aeb5eb5ad850d79" providerId="LiveId" clId="{596D4B4E-9318-487D-9C4D-E5553C54BCE3}" dt="2023-05-30T20:45:30.532" v="1621" actId="26606"/>
          <ac:spMkLst>
            <pc:docMk/>
            <pc:sldMk cId="600630541" sldId="263"/>
            <ac:spMk id="10" creationId="{3B2E3793-BFE6-45A2-9B7B-E18844431C99}"/>
          </ac:spMkLst>
        </pc:spChg>
        <pc:spChg chg="add">
          <ac:chgData name="Christopher Diggins" userId="5aeb5eb5ad850d79" providerId="LiveId" clId="{596D4B4E-9318-487D-9C4D-E5553C54BCE3}" dt="2023-05-30T20:45:30.532" v="1621" actId="26606"/>
          <ac:spMkLst>
            <pc:docMk/>
            <pc:sldMk cId="600630541" sldId="263"/>
            <ac:spMk id="12" creationId="{BC4C4868-CB8F-4AF9-9CDB-8108F2C19B67}"/>
          </ac:spMkLst>
        </pc:spChg>
        <pc:spChg chg="add">
          <ac:chgData name="Christopher Diggins" userId="5aeb5eb5ad850d79" providerId="LiveId" clId="{596D4B4E-9318-487D-9C4D-E5553C54BCE3}" dt="2023-05-30T20:45:30.532" v="1621" actId="26606"/>
          <ac:spMkLst>
            <pc:docMk/>
            <pc:sldMk cId="600630541" sldId="263"/>
            <ac:spMk id="14" creationId="{375E0459-6403-40CD-989D-56A4407CA12E}"/>
          </ac:spMkLst>
        </pc:spChg>
        <pc:spChg chg="add">
          <ac:chgData name="Christopher Diggins" userId="5aeb5eb5ad850d79" providerId="LiveId" clId="{596D4B4E-9318-487D-9C4D-E5553C54BCE3}" dt="2023-05-30T20:45:30.532" v="1621" actId="26606"/>
          <ac:spMkLst>
            <pc:docMk/>
            <pc:sldMk cId="600630541" sldId="263"/>
            <ac:spMk id="16" creationId="{53E5B1A8-3AC9-4BD1-9BBC-78CA94F2D1BA}"/>
          </ac:spMkLst>
        </pc:spChg>
      </pc:sldChg>
      <pc:sldChg chg="del">
        <pc:chgData name="Christopher Diggins" userId="5aeb5eb5ad850d79" providerId="LiveId" clId="{596D4B4E-9318-487D-9C4D-E5553C54BCE3}" dt="2023-05-31T10:59:51.059" v="3070" actId="47"/>
        <pc:sldMkLst>
          <pc:docMk/>
          <pc:sldMk cId="2450498266" sldId="264"/>
        </pc:sldMkLst>
      </pc:sldChg>
      <pc:sldChg chg="addSp delSp modSp mod setBg setClrOvrMap">
        <pc:chgData name="Christopher Diggins" userId="5aeb5eb5ad850d79" providerId="LiveId" clId="{596D4B4E-9318-487D-9C4D-E5553C54BCE3}" dt="2023-05-31T10:39:25.164" v="2759" actId="26606"/>
        <pc:sldMkLst>
          <pc:docMk/>
          <pc:sldMk cId="2491188542" sldId="265"/>
        </pc:sldMkLst>
        <pc:spChg chg="mod">
          <ac:chgData name="Christopher Diggins" userId="5aeb5eb5ad850d79" providerId="LiveId" clId="{596D4B4E-9318-487D-9C4D-E5553C54BCE3}" dt="2023-05-31T10:39:25.164" v="2759" actId="26606"/>
          <ac:spMkLst>
            <pc:docMk/>
            <pc:sldMk cId="2491188542" sldId="265"/>
            <ac:spMk id="2" creationId="{7638A900-D3DF-9638-564F-1455B6AEF5DF}"/>
          </ac:spMkLst>
        </pc:spChg>
        <pc:spChg chg="del">
          <ac:chgData name="Christopher Diggins" userId="5aeb5eb5ad850d79" providerId="LiveId" clId="{596D4B4E-9318-487D-9C4D-E5553C54BCE3}" dt="2023-05-31T10:39:25.164" v="2759" actId="26606"/>
          <ac:spMkLst>
            <pc:docMk/>
            <pc:sldMk cId="2491188542" sldId="265"/>
            <ac:spMk id="3" creationId="{76E98A03-0878-C590-C7C2-B2456644B8E4}"/>
          </ac:spMkLst>
        </pc:spChg>
        <pc:spChg chg="add">
          <ac:chgData name="Christopher Diggins" userId="5aeb5eb5ad850d79" providerId="LiveId" clId="{596D4B4E-9318-487D-9C4D-E5553C54BCE3}" dt="2023-05-31T10:39:25.164" v="2759" actId="26606"/>
          <ac:spMkLst>
            <pc:docMk/>
            <pc:sldMk cId="2491188542" sldId="265"/>
            <ac:spMk id="10" creationId="{9228552E-C8B1-4A80-8448-0787CE0FC704}"/>
          </ac:spMkLst>
        </pc:spChg>
        <pc:graphicFrameChg chg="add">
          <ac:chgData name="Christopher Diggins" userId="5aeb5eb5ad850d79" providerId="LiveId" clId="{596D4B4E-9318-487D-9C4D-E5553C54BCE3}" dt="2023-05-31T10:39:25.164" v="2759" actId="26606"/>
          <ac:graphicFrameMkLst>
            <pc:docMk/>
            <pc:sldMk cId="2491188542" sldId="265"/>
            <ac:graphicFrameMk id="5" creationId="{8BCC19F1-12C6-2EF9-BAA8-2DC64A180D66}"/>
          </ac:graphicFrameMkLst>
        </pc:graphicFrameChg>
        <pc:picChg chg="add">
          <ac:chgData name="Christopher Diggins" userId="5aeb5eb5ad850d79" providerId="LiveId" clId="{596D4B4E-9318-487D-9C4D-E5553C54BCE3}" dt="2023-05-31T10:39:25.164" v="2759" actId="26606"/>
          <ac:picMkLst>
            <pc:docMk/>
            <pc:sldMk cId="2491188542" sldId="265"/>
            <ac:picMk id="6" creationId="{BC4DEDCF-77C1-C616-08D0-7D3505D67586}"/>
          </ac:picMkLst>
        </pc:picChg>
      </pc:sldChg>
      <pc:sldChg chg="del">
        <pc:chgData name="Christopher Diggins" userId="5aeb5eb5ad850d79" providerId="LiveId" clId="{596D4B4E-9318-487D-9C4D-E5553C54BCE3}" dt="2023-05-31T10:59:04.753" v="3055" actId="47"/>
        <pc:sldMkLst>
          <pc:docMk/>
          <pc:sldMk cId="2222483476" sldId="267"/>
        </pc:sldMkLst>
      </pc:sldChg>
      <pc:sldChg chg="addSp modSp mod ord setBg">
        <pc:chgData name="Christopher Diggins" userId="5aeb5eb5ad850d79" providerId="LiveId" clId="{596D4B4E-9318-487D-9C4D-E5553C54BCE3}" dt="2023-05-31T10:40:26.343" v="2835" actId="20577"/>
        <pc:sldMkLst>
          <pc:docMk/>
          <pc:sldMk cId="1419223133" sldId="268"/>
        </pc:sldMkLst>
        <pc:spChg chg="mod">
          <ac:chgData name="Christopher Diggins" userId="5aeb5eb5ad850d79" providerId="LiveId" clId="{596D4B4E-9318-487D-9C4D-E5553C54BCE3}" dt="2023-05-30T20:46:32.054" v="1624" actId="26606"/>
          <ac:spMkLst>
            <pc:docMk/>
            <pc:sldMk cId="1419223133" sldId="268"/>
            <ac:spMk id="2" creationId="{3365B0D3-5F51-6779-A8F4-2BA3A7BE091A}"/>
          </ac:spMkLst>
        </pc:spChg>
        <pc:spChg chg="mod">
          <ac:chgData name="Christopher Diggins" userId="5aeb5eb5ad850d79" providerId="LiveId" clId="{596D4B4E-9318-487D-9C4D-E5553C54BCE3}" dt="2023-05-31T10:40:26.343" v="2835" actId="20577"/>
          <ac:spMkLst>
            <pc:docMk/>
            <pc:sldMk cId="1419223133" sldId="268"/>
            <ac:spMk id="3" creationId="{9070D97F-F10D-2743-24D9-8669D14C67B5}"/>
          </ac:spMkLst>
        </pc:spChg>
        <pc:spChg chg="add">
          <ac:chgData name="Christopher Diggins" userId="5aeb5eb5ad850d79" providerId="LiveId" clId="{596D4B4E-9318-487D-9C4D-E5553C54BCE3}" dt="2023-05-30T20:46:32.054" v="1624" actId="26606"/>
          <ac:spMkLst>
            <pc:docMk/>
            <pc:sldMk cId="1419223133" sldId="268"/>
            <ac:spMk id="9" creationId="{04812C46-200A-4DEB-A05E-3ED6C68C2387}"/>
          </ac:spMkLst>
        </pc:spChg>
        <pc:spChg chg="add">
          <ac:chgData name="Christopher Diggins" userId="5aeb5eb5ad850d79" providerId="LiveId" clId="{596D4B4E-9318-487D-9C4D-E5553C54BCE3}" dt="2023-05-30T20:46:32.054" v="1624" actId="26606"/>
          <ac:spMkLst>
            <pc:docMk/>
            <pc:sldMk cId="1419223133" sldId="268"/>
            <ac:spMk id="11" creationId="{D1EA859B-E555-4109-94F3-6700E046E008}"/>
          </ac:spMkLst>
        </pc:spChg>
        <pc:picChg chg="add">
          <ac:chgData name="Christopher Diggins" userId="5aeb5eb5ad850d79" providerId="LiveId" clId="{596D4B4E-9318-487D-9C4D-E5553C54BCE3}" dt="2023-05-30T20:46:32.054" v="1624" actId="26606"/>
          <ac:picMkLst>
            <pc:docMk/>
            <pc:sldMk cId="1419223133" sldId="268"/>
            <ac:picMk id="5" creationId="{7174782E-A257-DABA-BF16-277CC5BD5D44}"/>
          </ac:picMkLst>
        </pc:picChg>
      </pc:sldChg>
      <pc:sldChg chg="addSp delSp modSp del mod">
        <pc:chgData name="Christopher Diggins" userId="5aeb5eb5ad850d79" providerId="LiveId" clId="{596D4B4E-9318-487D-9C4D-E5553C54BCE3}" dt="2023-05-20T07:09:08.925" v="50" actId="47"/>
        <pc:sldMkLst>
          <pc:docMk/>
          <pc:sldMk cId="2076386267" sldId="269"/>
        </pc:sldMkLst>
        <pc:spChg chg="add del mod">
          <ac:chgData name="Christopher Diggins" userId="5aeb5eb5ad850d79" providerId="LiveId" clId="{596D4B4E-9318-487D-9C4D-E5553C54BCE3}" dt="2023-05-20T07:07:03.865" v="3" actId="478"/>
          <ac:spMkLst>
            <pc:docMk/>
            <pc:sldMk cId="2076386267" sldId="269"/>
            <ac:spMk id="7" creationId="{07EE1953-F8AA-2C34-B842-A9C1E9B46AE8}"/>
          </ac:spMkLst>
        </pc:spChg>
        <pc:spChg chg="add del mod">
          <ac:chgData name="Christopher Diggins" userId="5aeb5eb5ad850d79" providerId="LiveId" clId="{596D4B4E-9318-487D-9C4D-E5553C54BCE3}" dt="2023-05-20T07:07:11.881" v="7" actId="22"/>
          <ac:spMkLst>
            <pc:docMk/>
            <pc:sldMk cId="2076386267" sldId="269"/>
            <ac:spMk id="17" creationId="{D5007B8C-8477-E378-045E-7740D8837A70}"/>
          </ac:spMkLst>
        </pc:spChg>
        <pc:spChg chg="add del mod">
          <ac:chgData name="Christopher Diggins" userId="5aeb5eb5ad850d79" providerId="LiveId" clId="{596D4B4E-9318-487D-9C4D-E5553C54BCE3}" dt="2023-05-20T07:08:44.329" v="18" actId="21"/>
          <ac:spMkLst>
            <pc:docMk/>
            <pc:sldMk cId="2076386267" sldId="269"/>
            <ac:spMk id="21" creationId="{6818E362-4A41-F2B3-656F-3637D01E19D1}"/>
          </ac:spMkLst>
        </pc:spChg>
        <pc:spChg chg="add mod">
          <ac:chgData name="Christopher Diggins" userId="5aeb5eb5ad850d79" providerId="LiveId" clId="{596D4B4E-9318-487D-9C4D-E5553C54BCE3}" dt="2023-05-20T07:08:45.502" v="19" actId="21"/>
          <ac:spMkLst>
            <pc:docMk/>
            <pc:sldMk cId="2076386267" sldId="269"/>
            <ac:spMk id="23" creationId="{C3DB502C-C2C9-ED8F-8710-43A62E18195C}"/>
          </ac:spMkLst>
        </pc:spChg>
        <pc:picChg chg="add del">
          <ac:chgData name="Christopher Diggins" userId="5aeb5eb5ad850d79" providerId="LiveId" clId="{596D4B4E-9318-487D-9C4D-E5553C54BCE3}" dt="2023-05-20T07:07:08.321" v="6" actId="478"/>
          <ac:picMkLst>
            <pc:docMk/>
            <pc:sldMk cId="2076386267" sldId="269"/>
            <ac:picMk id="5" creationId="{7FB01465-BEE5-A9A0-51FC-2BDE09E65494}"/>
          </ac:picMkLst>
        </pc:picChg>
        <pc:picChg chg="add del">
          <ac:chgData name="Christopher Diggins" userId="5aeb5eb5ad850d79" providerId="LiveId" clId="{596D4B4E-9318-487D-9C4D-E5553C54BCE3}" dt="2023-05-20T07:07:03.241" v="2" actId="22"/>
          <ac:picMkLst>
            <pc:docMk/>
            <pc:sldMk cId="2076386267" sldId="269"/>
            <ac:picMk id="9" creationId="{C4D7A351-1E46-A31B-FF9E-5E1ACBD94302}"/>
          </ac:picMkLst>
        </pc:picChg>
        <pc:picChg chg="add del">
          <ac:chgData name="Christopher Diggins" userId="5aeb5eb5ad850d79" providerId="LiveId" clId="{596D4B4E-9318-487D-9C4D-E5553C54BCE3}" dt="2023-05-20T07:07:06.879" v="5" actId="22"/>
          <ac:picMkLst>
            <pc:docMk/>
            <pc:sldMk cId="2076386267" sldId="269"/>
            <ac:picMk id="13" creationId="{4CAFAFBD-3392-AE96-10DF-AE21F8FA1B8C}"/>
          </ac:picMkLst>
        </pc:picChg>
        <pc:picChg chg="add del mod ord">
          <ac:chgData name="Christopher Diggins" userId="5aeb5eb5ad850d79" providerId="LiveId" clId="{596D4B4E-9318-487D-9C4D-E5553C54BCE3}" dt="2023-05-20T07:08:45.502" v="19" actId="21"/>
          <ac:picMkLst>
            <pc:docMk/>
            <pc:sldMk cId="2076386267" sldId="269"/>
            <ac:picMk id="19" creationId="{AB2C38EC-8157-E254-5B24-53492D4093EE}"/>
          </ac:picMkLst>
        </pc:picChg>
      </pc:sldChg>
      <pc:sldChg chg="addSp delSp modSp mod ord setBg setClrOvrMap">
        <pc:chgData name="Christopher Diggins" userId="5aeb5eb5ad850d79" providerId="LiveId" clId="{596D4B4E-9318-487D-9C4D-E5553C54BCE3}" dt="2023-05-31T10:39:52.601" v="2762"/>
        <pc:sldMkLst>
          <pc:docMk/>
          <pc:sldMk cId="1475213714" sldId="270"/>
        </pc:sldMkLst>
        <pc:spChg chg="mod">
          <ac:chgData name="Christopher Diggins" userId="5aeb5eb5ad850d79" providerId="LiveId" clId="{596D4B4E-9318-487D-9C4D-E5553C54BCE3}" dt="2023-05-31T10:39:46.979" v="2760" actId="26606"/>
          <ac:spMkLst>
            <pc:docMk/>
            <pc:sldMk cId="1475213714" sldId="270"/>
            <ac:spMk id="2" creationId="{7638A900-D3DF-9638-564F-1455B6AEF5DF}"/>
          </ac:spMkLst>
        </pc:spChg>
        <pc:spChg chg="del">
          <ac:chgData name="Christopher Diggins" userId="5aeb5eb5ad850d79" providerId="LiveId" clId="{596D4B4E-9318-487D-9C4D-E5553C54BCE3}" dt="2023-05-31T10:39:46.979" v="2760" actId="26606"/>
          <ac:spMkLst>
            <pc:docMk/>
            <pc:sldMk cId="1475213714" sldId="270"/>
            <ac:spMk id="3" creationId="{76E98A03-0878-C590-C7C2-B2456644B8E4}"/>
          </ac:spMkLst>
        </pc:spChg>
        <pc:spChg chg="add">
          <ac:chgData name="Christopher Diggins" userId="5aeb5eb5ad850d79" providerId="LiveId" clId="{596D4B4E-9318-487D-9C4D-E5553C54BCE3}" dt="2023-05-31T10:39:46.979" v="2760" actId="26606"/>
          <ac:spMkLst>
            <pc:docMk/>
            <pc:sldMk cId="1475213714" sldId="270"/>
            <ac:spMk id="10" creationId="{9228552E-C8B1-4A80-8448-0787CE0FC704}"/>
          </ac:spMkLst>
        </pc:spChg>
        <pc:graphicFrameChg chg="add">
          <ac:chgData name="Christopher Diggins" userId="5aeb5eb5ad850d79" providerId="LiveId" clId="{596D4B4E-9318-487D-9C4D-E5553C54BCE3}" dt="2023-05-31T10:39:46.979" v="2760" actId="26606"/>
          <ac:graphicFrameMkLst>
            <pc:docMk/>
            <pc:sldMk cId="1475213714" sldId="270"/>
            <ac:graphicFrameMk id="5" creationId="{DADDE482-D20A-C3ED-1905-735C94409C71}"/>
          </ac:graphicFrameMkLst>
        </pc:graphicFrameChg>
        <pc:picChg chg="add">
          <ac:chgData name="Christopher Diggins" userId="5aeb5eb5ad850d79" providerId="LiveId" clId="{596D4B4E-9318-487D-9C4D-E5553C54BCE3}" dt="2023-05-31T10:39:46.979" v="2760" actId="26606"/>
          <ac:picMkLst>
            <pc:docMk/>
            <pc:sldMk cId="1475213714" sldId="270"/>
            <ac:picMk id="6" creationId="{BB9893EF-B0FE-1AB0-8C9E-E69E4B0B983C}"/>
          </ac:picMkLst>
        </pc:picChg>
      </pc:sldChg>
      <pc:sldChg chg="addSp delSp modSp mod">
        <pc:chgData name="Christopher Diggins" userId="5aeb5eb5ad850d79" providerId="LiveId" clId="{596D4B4E-9318-487D-9C4D-E5553C54BCE3}" dt="2023-05-20T07:08:31.087" v="16" actId="1076"/>
        <pc:sldMkLst>
          <pc:docMk/>
          <pc:sldMk cId="2403371019" sldId="271"/>
        </pc:sldMkLst>
        <pc:spChg chg="add del mod">
          <ac:chgData name="Christopher Diggins" userId="5aeb5eb5ad850d79" providerId="LiveId" clId="{596D4B4E-9318-487D-9C4D-E5553C54BCE3}" dt="2023-05-20T07:08:15.318" v="10" actId="478"/>
          <ac:spMkLst>
            <pc:docMk/>
            <pc:sldMk cId="2403371019" sldId="271"/>
            <ac:spMk id="11" creationId="{716E60A3-A279-9C90-4A8D-1DCE3A8F9EEF}"/>
          </ac:spMkLst>
        </pc:spChg>
        <pc:picChg chg="del">
          <ac:chgData name="Christopher Diggins" userId="5aeb5eb5ad850d79" providerId="LiveId" clId="{596D4B4E-9318-487D-9C4D-E5553C54BCE3}" dt="2023-05-20T07:07:53.857" v="8" actId="478"/>
          <ac:picMkLst>
            <pc:docMk/>
            <pc:sldMk cId="2403371019" sldId="271"/>
            <ac:picMk id="8" creationId="{D61A8B09-BE1B-80B2-EA0D-694F85683731}"/>
          </ac:picMkLst>
        </pc:picChg>
        <pc:picChg chg="add mod">
          <ac:chgData name="Christopher Diggins" userId="5aeb5eb5ad850d79" providerId="LiveId" clId="{596D4B4E-9318-487D-9C4D-E5553C54BCE3}" dt="2023-05-20T07:08:31.087" v="16" actId="1076"/>
          <ac:picMkLst>
            <pc:docMk/>
            <pc:sldMk cId="2403371019" sldId="271"/>
            <ac:picMk id="20" creationId="{03A08BDF-445E-B816-B4B2-34954296EB2D}"/>
          </ac:picMkLst>
        </pc:picChg>
      </pc:sldChg>
      <pc:sldChg chg="addSp delSp modSp mod ord setBg">
        <pc:chgData name="Christopher Diggins" userId="5aeb5eb5ad850d79" providerId="LiveId" clId="{596D4B4E-9318-487D-9C4D-E5553C54BCE3}" dt="2023-05-31T10:39:11.123" v="2758" actId="26606"/>
        <pc:sldMkLst>
          <pc:docMk/>
          <pc:sldMk cId="3473983446" sldId="272"/>
        </pc:sldMkLst>
        <pc:spChg chg="mod">
          <ac:chgData name="Christopher Diggins" userId="5aeb5eb5ad850d79" providerId="LiveId" clId="{596D4B4E-9318-487D-9C4D-E5553C54BCE3}" dt="2023-05-31T10:39:11.123" v="2758" actId="26606"/>
          <ac:spMkLst>
            <pc:docMk/>
            <pc:sldMk cId="3473983446" sldId="272"/>
            <ac:spMk id="2" creationId="{950FE94C-5983-15F8-87F1-1F6856872ACF}"/>
          </ac:spMkLst>
        </pc:spChg>
        <pc:spChg chg="del">
          <ac:chgData name="Christopher Diggins" userId="5aeb5eb5ad850d79" providerId="LiveId" clId="{596D4B4E-9318-487D-9C4D-E5553C54BCE3}" dt="2023-05-31T10:39:11.123" v="2758" actId="26606"/>
          <ac:spMkLst>
            <pc:docMk/>
            <pc:sldMk cId="3473983446" sldId="272"/>
            <ac:spMk id="3" creationId="{01EF1435-7056-EE79-562D-3A7B30839E34}"/>
          </ac:spMkLst>
        </pc:spChg>
        <pc:spChg chg="add">
          <ac:chgData name="Christopher Diggins" userId="5aeb5eb5ad850d79" providerId="LiveId" clId="{596D4B4E-9318-487D-9C4D-E5553C54BCE3}" dt="2023-05-31T10:39:11.123" v="2758" actId="26606"/>
          <ac:spMkLst>
            <pc:docMk/>
            <pc:sldMk cId="3473983446" sldId="272"/>
            <ac:spMk id="10" creationId="{B50AB553-2A96-4A92-96F2-93548E096954}"/>
          </ac:spMkLst>
        </pc:spChg>
        <pc:graphicFrameChg chg="add">
          <ac:chgData name="Christopher Diggins" userId="5aeb5eb5ad850d79" providerId="LiveId" clId="{596D4B4E-9318-487D-9C4D-E5553C54BCE3}" dt="2023-05-31T10:39:11.123" v="2758" actId="26606"/>
          <ac:graphicFrameMkLst>
            <pc:docMk/>
            <pc:sldMk cId="3473983446" sldId="272"/>
            <ac:graphicFrameMk id="5" creationId="{E425083B-BDBB-5E8C-D939-CE476F9067AB}"/>
          </ac:graphicFrameMkLst>
        </pc:graphicFrameChg>
        <pc:picChg chg="add">
          <ac:chgData name="Christopher Diggins" userId="5aeb5eb5ad850d79" providerId="LiveId" clId="{596D4B4E-9318-487D-9C4D-E5553C54BCE3}" dt="2023-05-31T10:39:11.123" v="2758" actId="26606"/>
          <ac:picMkLst>
            <pc:docMk/>
            <pc:sldMk cId="3473983446" sldId="272"/>
            <ac:picMk id="6" creationId="{0F42F822-0D50-FE9B-4A60-182CB83C6218}"/>
          </ac:picMkLst>
        </pc:picChg>
      </pc:sldChg>
      <pc:sldChg chg="del">
        <pc:chgData name="Christopher Diggins" userId="5aeb5eb5ad850d79" providerId="LiveId" clId="{596D4B4E-9318-487D-9C4D-E5553C54BCE3}" dt="2023-05-31T10:40:56.062" v="2836" actId="2696"/>
        <pc:sldMkLst>
          <pc:docMk/>
          <pc:sldMk cId="290918422" sldId="273"/>
        </pc:sldMkLst>
      </pc:sldChg>
      <pc:sldChg chg="del">
        <pc:chgData name="Christopher Diggins" userId="5aeb5eb5ad850d79" providerId="LiveId" clId="{596D4B4E-9318-487D-9C4D-E5553C54BCE3}" dt="2023-05-31T10:59:49.234" v="3069" actId="47"/>
        <pc:sldMkLst>
          <pc:docMk/>
          <pc:sldMk cId="2633786749" sldId="274"/>
        </pc:sldMkLst>
      </pc:sldChg>
      <pc:sldChg chg="del">
        <pc:chgData name="Christopher Diggins" userId="5aeb5eb5ad850d79" providerId="LiveId" clId="{596D4B4E-9318-487D-9C4D-E5553C54BCE3}" dt="2023-05-31T11:10:10.711" v="3167" actId="47"/>
        <pc:sldMkLst>
          <pc:docMk/>
          <pc:sldMk cId="392110914" sldId="275"/>
        </pc:sldMkLst>
      </pc:sldChg>
      <pc:sldChg chg="del">
        <pc:chgData name="Christopher Diggins" userId="5aeb5eb5ad850d79" providerId="LiveId" clId="{596D4B4E-9318-487D-9C4D-E5553C54BCE3}" dt="2023-05-31T10:59:46.957" v="3068" actId="47"/>
        <pc:sldMkLst>
          <pc:docMk/>
          <pc:sldMk cId="3026997629" sldId="276"/>
        </pc:sldMkLst>
      </pc:sldChg>
      <pc:sldChg chg="addSp delSp modSp mod ord setBg">
        <pc:chgData name="Christopher Diggins" userId="5aeb5eb5ad850d79" providerId="LiveId" clId="{596D4B4E-9318-487D-9C4D-E5553C54BCE3}" dt="2023-05-31T11:11:57.506" v="3175" actId="13782"/>
        <pc:sldMkLst>
          <pc:docMk/>
          <pc:sldMk cId="1418129471" sldId="277"/>
        </pc:sldMkLst>
        <pc:spChg chg="mod">
          <ac:chgData name="Christopher Diggins" userId="5aeb5eb5ad850d79" providerId="LiveId" clId="{596D4B4E-9318-487D-9C4D-E5553C54BCE3}" dt="2023-05-31T11:11:39.375" v="3174" actId="26606"/>
          <ac:spMkLst>
            <pc:docMk/>
            <pc:sldMk cId="1418129471" sldId="277"/>
            <ac:spMk id="2" creationId="{91B6BE94-1534-B936-21F9-07EA90CE4B11}"/>
          </ac:spMkLst>
        </pc:spChg>
        <pc:spChg chg="del">
          <ac:chgData name="Christopher Diggins" userId="5aeb5eb5ad850d79" providerId="LiveId" clId="{596D4B4E-9318-487D-9C4D-E5553C54BCE3}" dt="2023-05-31T11:11:39.375" v="3174" actId="26606"/>
          <ac:spMkLst>
            <pc:docMk/>
            <pc:sldMk cId="1418129471" sldId="277"/>
            <ac:spMk id="3" creationId="{C320423B-7855-FD0A-53B9-876DEA4C8558}"/>
          </ac:spMkLst>
        </pc:spChg>
        <pc:spChg chg="add">
          <ac:chgData name="Christopher Diggins" userId="5aeb5eb5ad850d79" providerId="LiveId" clId="{596D4B4E-9318-487D-9C4D-E5553C54BCE3}" dt="2023-05-31T11:11:39.375" v="3174" actId="26606"/>
          <ac:spMkLst>
            <pc:docMk/>
            <pc:sldMk cId="1418129471" sldId="277"/>
            <ac:spMk id="9" creationId="{2E442304-DDBD-4F7B-8017-36BCC863FB40}"/>
          </ac:spMkLst>
        </pc:spChg>
        <pc:spChg chg="add">
          <ac:chgData name="Christopher Diggins" userId="5aeb5eb5ad850d79" providerId="LiveId" clId="{596D4B4E-9318-487D-9C4D-E5553C54BCE3}" dt="2023-05-31T11:11:39.375" v="3174" actId="26606"/>
          <ac:spMkLst>
            <pc:docMk/>
            <pc:sldMk cId="1418129471" sldId="277"/>
            <ac:spMk id="11" creationId="{5E107275-3853-46FD-A241-DE4355A42675}"/>
          </ac:spMkLst>
        </pc:spChg>
        <pc:graphicFrameChg chg="add mod">
          <ac:chgData name="Christopher Diggins" userId="5aeb5eb5ad850d79" providerId="LiveId" clId="{596D4B4E-9318-487D-9C4D-E5553C54BCE3}" dt="2023-05-31T11:11:57.506" v="3175" actId="13782"/>
          <ac:graphicFrameMkLst>
            <pc:docMk/>
            <pc:sldMk cId="1418129471" sldId="277"/>
            <ac:graphicFrameMk id="5" creationId="{C059EB23-DEB7-34D8-FA73-3B30494B6B19}"/>
          </ac:graphicFrameMkLst>
        </pc:graphicFrameChg>
      </pc:sldChg>
      <pc:sldChg chg="del">
        <pc:chgData name="Christopher Diggins" userId="5aeb5eb5ad850d79" providerId="LiveId" clId="{596D4B4E-9318-487D-9C4D-E5553C54BCE3}" dt="2023-05-30T20:58:44.245" v="1813" actId="47"/>
        <pc:sldMkLst>
          <pc:docMk/>
          <pc:sldMk cId="1820517476" sldId="278"/>
        </pc:sldMkLst>
      </pc:sldChg>
      <pc:sldChg chg="del">
        <pc:chgData name="Christopher Diggins" userId="5aeb5eb5ad850d79" providerId="LiveId" clId="{596D4B4E-9318-487D-9C4D-E5553C54BCE3}" dt="2023-05-30T20:58:13.408" v="1812" actId="47"/>
        <pc:sldMkLst>
          <pc:docMk/>
          <pc:sldMk cId="2929456234" sldId="279"/>
        </pc:sldMkLst>
      </pc:sldChg>
      <pc:sldChg chg="del">
        <pc:chgData name="Christopher Diggins" userId="5aeb5eb5ad850d79" providerId="LiveId" clId="{596D4B4E-9318-487D-9C4D-E5553C54BCE3}" dt="2023-05-30T20:58:51.234" v="1814" actId="47"/>
        <pc:sldMkLst>
          <pc:docMk/>
          <pc:sldMk cId="2038864165" sldId="280"/>
        </pc:sldMkLst>
      </pc:sldChg>
      <pc:sldChg chg="addSp delSp modSp add mod ord">
        <pc:chgData name="Christopher Diggins" userId="5aeb5eb5ad850d79" providerId="LiveId" clId="{596D4B4E-9318-487D-9C4D-E5553C54BCE3}" dt="2023-05-20T07:09:02.790" v="49" actId="20577"/>
        <pc:sldMkLst>
          <pc:docMk/>
          <pc:sldMk cId="1839492307" sldId="281"/>
        </pc:sldMkLst>
        <pc:spChg chg="mod">
          <ac:chgData name="Christopher Diggins" userId="5aeb5eb5ad850d79" providerId="LiveId" clId="{596D4B4E-9318-487D-9C4D-E5553C54BCE3}" dt="2023-05-20T07:09:02.790" v="49" actId="20577"/>
          <ac:spMkLst>
            <pc:docMk/>
            <pc:sldMk cId="1839492307" sldId="281"/>
            <ac:spMk id="2" creationId="{DC18C29E-6685-2916-D8A8-B63E9DBDC435}"/>
          </ac:spMkLst>
        </pc:spChg>
        <pc:picChg chg="add mod">
          <ac:chgData name="Christopher Diggins" userId="5aeb5eb5ad850d79" providerId="LiveId" clId="{596D4B4E-9318-487D-9C4D-E5553C54BCE3}" dt="2023-05-20T07:08:54.457" v="24" actId="1076"/>
          <ac:picMkLst>
            <pc:docMk/>
            <pc:sldMk cId="1839492307" sldId="281"/>
            <ac:picMk id="3" creationId="{A501B6DE-F6DF-6EFF-392E-E74D965576C1}"/>
          </ac:picMkLst>
        </pc:picChg>
        <pc:picChg chg="del">
          <ac:chgData name="Christopher Diggins" userId="5aeb5eb5ad850d79" providerId="LiveId" clId="{596D4B4E-9318-487D-9C4D-E5553C54BCE3}" dt="2023-05-20T07:08:48.371" v="20" actId="478"/>
          <ac:picMkLst>
            <pc:docMk/>
            <pc:sldMk cId="1839492307" sldId="281"/>
            <ac:picMk id="20" creationId="{03A08BDF-445E-B816-B4B2-34954296EB2D}"/>
          </ac:picMkLst>
        </pc:picChg>
      </pc:sldChg>
      <pc:sldChg chg="addSp delSp modSp new mod setBg">
        <pc:chgData name="Christopher Diggins" userId="5aeb5eb5ad850d79" providerId="LiveId" clId="{596D4B4E-9318-487D-9C4D-E5553C54BCE3}" dt="2023-05-30T20:55:32.134" v="1807" actId="12100"/>
        <pc:sldMkLst>
          <pc:docMk/>
          <pc:sldMk cId="2471529629" sldId="282"/>
        </pc:sldMkLst>
        <pc:spChg chg="mod">
          <ac:chgData name="Christopher Diggins" userId="5aeb5eb5ad850d79" providerId="LiveId" clId="{596D4B4E-9318-487D-9C4D-E5553C54BCE3}" dt="2023-05-30T20:55:23.163" v="1806" actId="26606"/>
          <ac:spMkLst>
            <pc:docMk/>
            <pc:sldMk cId="2471529629" sldId="282"/>
            <ac:spMk id="2" creationId="{BE319A4A-0B1A-D41F-49FA-FD9696FAA448}"/>
          </ac:spMkLst>
        </pc:spChg>
        <pc:spChg chg="del mod">
          <ac:chgData name="Christopher Diggins" userId="5aeb5eb5ad850d79" providerId="LiveId" clId="{596D4B4E-9318-487D-9C4D-E5553C54BCE3}" dt="2023-05-30T20:31:53.619" v="1604" actId="26606"/>
          <ac:spMkLst>
            <pc:docMk/>
            <pc:sldMk cId="2471529629" sldId="282"/>
            <ac:spMk id="3" creationId="{292FD2ED-1F6F-86A0-A364-C95E5423357D}"/>
          </ac:spMkLst>
        </pc:spChg>
        <pc:spChg chg="add del">
          <ac:chgData name="Christopher Diggins" userId="5aeb5eb5ad850d79" providerId="LiveId" clId="{596D4B4E-9318-487D-9C4D-E5553C54BCE3}" dt="2023-05-30T20:53:54.663" v="1787" actId="26606"/>
          <ac:spMkLst>
            <pc:docMk/>
            <pc:sldMk cId="2471529629" sldId="282"/>
            <ac:spMk id="9" creationId="{081EA652-8C6A-4E69-BEB9-170809474553}"/>
          </ac:spMkLst>
        </pc:spChg>
        <pc:spChg chg="add del">
          <ac:chgData name="Christopher Diggins" userId="5aeb5eb5ad850d79" providerId="LiveId" clId="{596D4B4E-9318-487D-9C4D-E5553C54BCE3}" dt="2023-05-30T20:53:54.663" v="1787" actId="26606"/>
          <ac:spMkLst>
            <pc:docMk/>
            <pc:sldMk cId="2471529629" sldId="282"/>
            <ac:spMk id="11" creationId="{5298780A-33B9-4EA2-8F67-DE68AD62841B}"/>
          </ac:spMkLst>
        </pc:spChg>
        <pc:spChg chg="add del">
          <ac:chgData name="Christopher Diggins" userId="5aeb5eb5ad850d79" providerId="LiveId" clId="{596D4B4E-9318-487D-9C4D-E5553C54BCE3}" dt="2023-05-30T20:53:54.663" v="1787" actId="26606"/>
          <ac:spMkLst>
            <pc:docMk/>
            <pc:sldMk cId="2471529629" sldId="282"/>
            <ac:spMk id="13" creationId="{7F488E8B-4E1E-4402-8935-D4E6C02615C7}"/>
          </ac:spMkLst>
        </pc:spChg>
        <pc:spChg chg="add del">
          <ac:chgData name="Christopher Diggins" userId="5aeb5eb5ad850d79" providerId="LiveId" clId="{596D4B4E-9318-487D-9C4D-E5553C54BCE3}" dt="2023-05-30T20:55:23.163" v="1806" actId="26606"/>
          <ac:spMkLst>
            <pc:docMk/>
            <pc:sldMk cId="2471529629" sldId="282"/>
            <ac:spMk id="18" creationId="{955A2079-FA98-4876-80F0-72364A7D2EA4}"/>
          </ac:spMkLst>
        </pc:spChg>
        <pc:spChg chg="add">
          <ac:chgData name="Christopher Diggins" userId="5aeb5eb5ad850d79" providerId="LiveId" clId="{596D4B4E-9318-487D-9C4D-E5553C54BCE3}" dt="2023-05-30T20:55:23.163" v="1806" actId="26606"/>
          <ac:spMkLst>
            <pc:docMk/>
            <pc:sldMk cId="2471529629" sldId="282"/>
            <ac:spMk id="23" creationId="{DCC231C8-C761-4B31-9B1C-C6D19248C6B3}"/>
          </ac:spMkLst>
        </pc:spChg>
        <pc:graphicFrameChg chg="add mod modGraphic">
          <ac:chgData name="Christopher Diggins" userId="5aeb5eb5ad850d79" providerId="LiveId" clId="{596D4B4E-9318-487D-9C4D-E5553C54BCE3}" dt="2023-05-30T20:55:32.134" v="1807" actId="12100"/>
          <ac:graphicFrameMkLst>
            <pc:docMk/>
            <pc:sldMk cId="2471529629" sldId="282"/>
            <ac:graphicFrameMk id="5" creationId="{945D9654-BB9D-8A7D-16A9-35BB37EB5A07}"/>
          </ac:graphicFrameMkLst>
        </pc:graphicFrameChg>
      </pc:sldChg>
      <pc:sldChg chg="addSp delSp modSp new mod setBg">
        <pc:chgData name="Christopher Diggins" userId="5aeb5eb5ad850d79" providerId="LiveId" clId="{596D4B4E-9318-487D-9C4D-E5553C54BCE3}" dt="2023-05-30T20:33:19.466" v="1614" actId="1076"/>
        <pc:sldMkLst>
          <pc:docMk/>
          <pc:sldMk cId="3338481917" sldId="283"/>
        </pc:sldMkLst>
        <pc:spChg chg="mod">
          <ac:chgData name="Christopher Diggins" userId="5aeb5eb5ad850d79" providerId="LiveId" clId="{596D4B4E-9318-487D-9C4D-E5553C54BCE3}" dt="2023-05-30T20:33:03.197" v="1609" actId="26606"/>
          <ac:spMkLst>
            <pc:docMk/>
            <pc:sldMk cId="3338481917" sldId="283"/>
            <ac:spMk id="2" creationId="{1FC2710C-0598-299B-C045-22A408704A01}"/>
          </ac:spMkLst>
        </pc:spChg>
        <pc:spChg chg="del mod">
          <ac:chgData name="Christopher Diggins" userId="5aeb5eb5ad850d79" providerId="LiveId" clId="{596D4B4E-9318-487D-9C4D-E5553C54BCE3}" dt="2023-05-30T20:32:08.746" v="1605" actId="26606"/>
          <ac:spMkLst>
            <pc:docMk/>
            <pc:sldMk cId="3338481917" sldId="283"/>
            <ac:spMk id="3" creationId="{23E35BEC-D051-492C-369E-0DB869AE9893}"/>
          </ac:spMkLst>
        </pc:spChg>
        <pc:spChg chg="add mod">
          <ac:chgData name="Christopher Diggins" userId="5aeb5eb5ad850d79" providerId="LiveId" clId="{596D4B4E-9318-487D-9C4D-E5553C54BCE3}" dt="2023-05-30T20:33:15.790" v="1612" actId="1076"/>
          <ac:spMkLst>
            <pc:docMk/>
            <pc:sldMk cId="3338481917" sldId="283"/>
            <ac:spMk id="4" creationId="{E13DE450-2DE8-E0CC-90E2-716AAED85ECD}"/>
          </ac:spMkLst>
        </pc:spChg>
        <pc:spChg chg="add mod">
          <ac:chgData name="Christopher Diggins" userId="5aeb5eb5ad850d79" providerId="LiveId" clId="{596D4B4E-9318-487D-9C4D-E5553C54BCE3}" dt="2023-05-30T20:33:19.466" v="1614" actId="1076"/>
          <ac:spMkLst>
            <pc:docMk/>
            <pc:sldMk cId="3338481917" sldId="283"/>
            <ac:spMk id="6" creationId="{635D3327-9C90-03F0-3BB8-C5F5C164744F}"/>
          </ac:spMkLst>
        </pc:spChg>
        <pc:spChg chg="add del">
          <ac:chgData name="Christopher Diggins" userId="5aeb5eb5ad850d79" providerId="LiveId" clId="{596D4B4E-9318-487D-9C4D-E5553C54BCE3}" dt="2023-05-30T20:33:03.197" v="1609" actId="26606"/>
          <ac:spMkLst>
            <pc:docMk/>
            <pc:sldMk cId="3338481917" sldId="283"/>
            <ac:spMk id="9" creationId="{0C541B88-1AE9-40C3-AFD5-967787C1979F}"/>
          </ac:spMkLst>
        </pc:spChg>
        <pc:spChg chg="add del">
          <ac:chgData name="Christopher Diggins" userId="5aeb5eb5ad850d79" providerId="LiveId" clId="{596D4B4E-9318-487D-9C4D-E5553C54BCE3}" dt="2023-05-30T20:33:03.197" v="1609" actId="26606"/>
          <ac:spMkLst>
            <pc:docMk/>
            <pc:sldMk cId="3338481917" sldId="283"/>
            <ac:spMk id="11" creationId="{E5F17139-31EE-46AC-B04F-DBBD852DD6CB}"/>
          </ac:spMkLst>
        </pc:spChg>
        <pc:spChg chg="add del">
          <ac:chgData name="Christopher Diggins" userId="5aeb5eb5ad850d79" providerId="LiveId" clId="{596D4B4E-9318-487D-9C4D-E5553C54BCE3}" dt="2023-05-30T20:33:03.197" v="1609" actId="26606"/>
          <ac:spMkLst>
            <pc:docMk/>
            <pc:sldMk cId="3338481917" sldId="283"/>
            <ac:spMk id="17" creationId="{89D16701-DA76-4F72-BB63-E2C3FFBDFE0F}"/>
          </ac:spMkLst>
        </pc:spChg>
        <pc:spChg chg="add del">
          <ac:chgData name="Christopher Diggins" userId="5aeb5eb5ad850d79" providerId="LiveId" clId="{596D4B4E-9318-487D-9C4D-E5553C54BCE3}" dt="2023-05-30T20:33:03.197" v="1609" actId="26606"/>
          <ac:spMkLst>
            <pc:docMk/>
            <pc:sldMk cId="3338481917" sldId="283"/>
            <ac:spMk id="19" creationId="{1CC28BE1-9DC6-43FE-9582-39F091098D77}"/>
          </ac:spMkLst>
        </pc:spChg>
        <pc:spChg chg="add del">
          <ac:chgData name="Christopher Diggins" userId="5aeb5eb5ad850d79" providerId="LiveId" clId="{596D4B4E-9318-487D-9C4D-E5553C54BCE3}" dt="2023-05-30T20:33:03.151" v="1608" actId="26606"/>
          <ac:spMkLst>
            <pc:docMk/>
            <pc:sldMk cId="3338481917" sldId="283"/>
            <ac:spMk id="39" creationId="{BACC6370-2D7E-4714-9D71-7542949D7D5D}"/>
          </ac:spMkLst>
        </pc:spChg>
        <pc:spChg chg="add del">
          <ac:chgData name="Christopher Diggins" userId="5aeb5eb5ad850d79" providerId="LiveId" clId="{596D4B4E-9318-487D-9C4D-E5553C54BCE3}" dt="2023-05-30T20:33:03.151" v="1608" actId="26606"/>
          <ac:spMkLst>
            <pc:docMk/>
            <pc:sldMk cId="3338481917" sldId="283"/>
            <ac:spMk id="41" creationId="{F68B3F68-107C-434F-AA38-110D5EA91B85}"/>
          </ac:spMkLst>
        </pc:spChg>
        <pc:spChg chg="add del">
          <ac:chgData name="Christopher Diggins" userId="5aeb5eb5ad850d79" providerId="LiveId" clId="{596D4B4E-9318-487D-9C4D-E5553C54BCE3}" dt="2023-05-30T20:33:03.151" v="1608" actId="26606"/>
          <ac:spMkLst>
            <pc:docMk/>
            <pc:sldMk cId="3338481917" sldId="283"/>
            <ac:spMk id="43" creationId="{AAD0DBB9-1A4B-4391-81D4-CB19F9AB918A}"/>
          </ac:spMkLst>
        </pc:spChg>
        <pc:spChg chg="add del">
          <ac:chgData name="Christopher Diggins" userId="5aeb5eb5ad850d79" providerId="LiveId" clId="{596D4B4E-9318-487D-9C4D-E5553C54BCE3}" dt="2023-05-30T20:33:03.151" v="1608" actId="26606"/>
          <ac:spMkLst>
            <pc:docMk/>
            <pc:sldMk cId="3338481917" sldId="283"/>
            <ac:spMk id="45" creationId="{063BBA22-50EA-4C4D-BE05-F1CE4E63AA56}"/>
          </ac:spMkLst>
        </pc:spChg>
        <pc:spChg chg="add">
          <ac:chgData name="Christopher Diggins" userId="5aeb5eb5ad850d79" providerId="LiveId" clId="{596D4B4E-9318-487D-9C4D-E5553C54BCE3}" dt="2023-05-30T20:33:03.197" v="1609" actId="26606"/>
          <ac:spMkLst>
            <pc:docMk/>
            <pc:sldMk cId="3338481917" sldId="283"/>
            <ac:spMk id="47" creationId="{DCC231C8-C761-4B31-9B1C-C6D19248C6B3}"/>
          </ac:spMkLst>
        </pc:spChg>
        <pc:grpChg chg="add del">
          <ac:chgData name="Christopher Diggins" userId="5aeb5eb5ad850d79" providerId="LiveId" clId="{596D4B4E-9318-487D-9C4D-E5553C54BCE3}" dt="2023-05-30T20:33:03.197" v="1609" actId="26606"/>
          <ac:grpSpMkLst>
            <pc:docMk/>
            <pc:sldMk cId="3338481917" sldId="283"/>
            <ac:grpSpMk id="13" creationId="{7CF625D3-71A3-4F30-A096-8EF334E959D0}"/>
          </ac:grpSpMkLst>
        </pc:grpChg>
        <pc:grpChg chg="add del">
          <ac:chgData name="Christopher Diggins" userId="5aeb5eb5ad850d79" providerId="LiveId" clId="{596D4B4E-9318-487D-9C4D-E5553C54BCE3}" dt="2023-05-30T20:33:03.197" v="1609" actId="26606"/>
          <ac:grpSpMkLst>
            <pc:docMk/>
            <pc:sldMk cId="3338481917" sldId="283"/>
            <ac:grpSpMk id="21" creationId="{AF9AF3F3-CE0C-4125-BDD7-346487FA0B40}"/>
          </ac:grpSpMkLst>
        </pc:grpChg>
        <pc:graphicFrameChg chg="add mod modGraphic">
          <ac:chgData name="Christopher Diggins" userId="5aeb5eb5ad850d79" providerId="LiveId" clId="{596D4B4E-9318-487D-9C4D-E5553C54BCE3}" dt="2023-05-30T20:33:06.735" v="1610"/>
          <ac:graphicFrameMkLst>
            <pc:docMk/>
            <pc:sldMk cId="3338481917" sldId="283"/>
            <ac:graphicFrameMk id="5" creationId="{DBA4F910-3DF9-6119-73A7-8670CD38D8B1}"/>
          </ac:graphicFrameMkLst>
        </pc:graphicFrameChg>
      </pc:sldChg>
      <pc:sldChg chg="delSp add setBg delDesignElem">
        <pc:chgData name="Christopher Diggins" userId="5aeb5eb5ad850d79" providerId="LiveId" clId="{596D4B4E-9318-487D-9C4D-E5553C54BCE3}" dt="2023-05-31T10:51:56.842" v="2891"/>
        <pc:sldMkLst>
          <pc:docMk/>
          <pc:sldMk cId="1223028477" sldId="284"/>
        </pc:sldMkLst>
        <pc:spChg chg="del">
          <ac:chgData name="Christopher Diggins" userId="5aeb5eb5ad850d79" providerId="LiveId" clId="{596D4B4E-9318-487D-9C4D-E5553C54BCE3}" dt="2023-05-31T10:51:56.842" v="2891"/>
          <ac:spMkLst>
            <pc:docMk/>
            <pc:sldMk cId="1223028477" sldId="284"/>
            <ac:spMk id="2061" creationId="{A4AC5506-6312-4701-8D3C-40187889A947}"/>
          </ac:spMkLst>
        </pc:spChg>
      </pc:sldChg>
      <pc:sldChg chg="addSp delSp modSp new del mod setBg modNotesTx">
        <pc:chgData name="Christopher Diggins" userId="5aeb5eb5ad850d79" providerId="LiveId" clId="{596D4B4E-9318-487D-9C4D-E5553C54BCE3}" dt="2023-05-31T10:51:53.303" v="2888" actId="2696"/>
        <pc:sldMkLst>
          <pc:docMk/>
          <pc:sldMk cId="2752188565" sldId="284"/>
        </pc:sldMkLst>
        <pc:spChg chg="mod">
          <ac:chgData name="Christopher Diggins" userId="5aeb5eb5ad850d79" providerId="LiveId" clId="{596D4B4E-9318-487D-9C4D-E5553C54BCE3}" dt="2023-05-21T16:00:48.139" v="616" actId="20577"/>
          <ac:spMkLst>
            <pc:docMk/>
            <pc:sldMk cId="2752188565" sldId="284"/>
            <ac:spMk id="2" creationId="{A74070B1-E26D-4A59-DDE3-6C776C0E677C}"/>
          </ac:spMkLst>
        </pc:spChg>
        <pc:spChg chg="del">
          <ac:chgData name="Christopher Diggins" userId="5aeb5eb5ad850d79" providerId="LiveId" clId="{596D4B4E-9318-487D-9C4D-E5553C54BCE3}" dt="2023-05-21T15:55:08.350" v="542"/>
          <ac:spMkLst>
            <pc:docMk/>
            <pc:sldMk cId="2752188565" sldId="284"/>
            <ac:spMk id="3" creationId="{BBB42289-01C9-3B4E-3190-E2387D5FDE89}"/>
          </ac:spMkLst>
        </pc:spChg>
        <pc:spChg chg="add del">
          <ac:chgData name="Christopher Diggins" userId="5aeb5eb5ad850d79" providerId="LiveId" clId="{596D4B4E-9318-487D-9C4D-E5553C54BCE3}" dt="2023-05-21T15:55:12.822" v="544" actId="26606"/>
          <ac:spMkLst>
            <pc:docMk/>
            <pc:sldMk cId="2752188565" sldId="284"/>
            <ac:spMk id="2055" creationId="{E914257E-1E2A-4AC7-89EC-1FB65C9C0A0D}"/>
          </ac:spMkLst>
        </pc:spChg>
        <pc:spChg chg="add del">
          <ac:chgData name="Christopher Diggins" userId="5aeb5eb5ad850d79" providerId="LiveId" clId="{596D4B4E-9318-487D-9C4D-E5553C54BCE3}" dt="2023-05-21T15:55:12.822" v="544" actId="26606"/>
          <ac:spMkLst>
            <pc:docMk/>
            <pc:sldMk cId="2752188565" sldId="284"/>
            <ac:spMk id="2057" creationId="{03E1C8F1-97F5-489C-8308-958F09657254}"/>
          </ac:spMkLst>
        </pc:spChg>
        <pc:spChg chg="add del">
          <ac:chgData name="Christopher Diggins" userId="5aeb5eb5ad850d79" providerId="LiveId" clId="{596D4B4E-9318-487D-9C4D-E5553C54BCE3}" dt="2023-05-21T15:55:12.822" v="544" actId="26606"/>
          <ac:spMkLst>
            <pc:docMk/>
            <pc:sldMk cId="2752188565" sldId="284"/>
            <ac:spMk id="2059" creationId="{DEB62645-D4DA-4E99-8344-B1536F63D108}"/>
          </ac:spMkLst>
        </pc:spChg>
        <pc:spChg chg="add">
          <ac:chgData name="Christopher Diggins" userId="5aeb5eb5ad850d79" providerId="LiveId" clId="{596D4B4E-9318-487D-9C4D-E5553C54BCE3}" dt="2023-05-21T15:55:12.828" v="545" actId="26606"/>
          <ac:spMkLst>
            <pc:docMk/>
            <pc:sldMk cId="2752188565" sldId="284"/>
            <ac:spMk id="2061" creationId="{A4AC5506-6312-4701-8D3C-40187889A947}"/>
          </ac:spMkLst>
        </pc:spChg>
        <pc:picChg chg="add mod">
          <ac:chgData name="Christopher Diggins" userId="5aeb5eb5ad850d79" providerId="LiveId" clId="{596D4B4E-9318-487D-9C4D-E5553C54BCE3}" dt="2023-05-21T15:55:23.546" v="547" actId="27614"/>
          <ac:picMkLst>
            <pc:docMk/>
            <pc:sldMk cId="2752188565" sldId="284"/>
            <ac:picMk id="2050" creationId="{85ECC8C3-DDFA-88D8-E910-C1EFC9EC6781}"/>
          </ac:picMkLst>
        </pc:picChg>
      </pc:sldChg>
      <pc:sldChg chg="addSp delSp modSp new del mod setBg">
        <pc:chgData name="Christopher Diggins" userId="5aeb5eb5ad850d79" providerId="LiveId" clId="{596D4B4E-9318-487D-9C4D-E5553C54BCE3}" dt="2023-05-31T10:51:53.303" v="2888" actId="2696"/>
        <pc:sldMkLst>
          <pc:docMk/>
          <pc:sldMk cId="3085255107" sldId="285"/>
        </pc:sldMkLst>
        <pc:spChg chg="mod">
          <ac:chgData name="Christopher Diggins" userId="5aeb5eb5ad850d79" providerId="LiveId" clId="{596D4B4E-9318-487D-9C4D-E5553C54BCE3}" dt="2023-05-21T16:04:13.902" v="736" actId="26606"/>
          <ac:spMkLst>
            <pc:docMk/>
            <pc:sldMk cId="3085255107" sldId="285"/>
            <ac:spMk id="2" creationId="{B6DE719D-AF07-54E1-BA2B-AEDDAB159B84}"/>
          </ac:spMkLst>
        </pc:spChg>
        <pc:spChg chg="del">
          <ac:chgData name="Christopher Diggins" userId="5aeb5eb5ad850d79" providerId="LiveId" clId="{596D4B4E-9318-487D-9C4D-E5553C54BCE3}" dt="2023-05-21T15:55:52.312" v="549" actId="22"/>
          <ac:spMkLst>
            <pc:docMk/>
            <pc:sldMk cId="3085255107" sldId="285"/>
            <ac:spMk id="3" creationId="{0C52F4C0-023E-82A6-8E13-39BF2F899B8E}"/>
          </ac:spMkLst>
        </pc:spChg>
        <pc:spChg chg="add mod ord">
          <ac:chgData name="Christopher Diggins" userId="5aeb5eb5ad850d79" providerId="LiveId" clId="{596D4B4E-9318-487D-9C4D-E5553C54BCE3}" dt="2023-05-21T16:05:23.018" v="903" actId="20577"/>
          <ac:spMkLst>
            <pc:docMk/>
            <pc:sldMk cId="3085255107" sldId="285"/>
            <ac:spMk id="7" creationId="{8D7974FA-D280-92C3-846F-896217B9816E}"/>
          </ac:spMkLst>
        </pc:spChg>
        <pc:spChg chg="add del">
          <ac:chgData name="Christopher Diggins" userId="5aeb5eb5ad850d79" providerId="LiveId" clId="{596D4B4E-9318-487D-9C4D-E5553C54BCE3}" dt="2023-05-21T16:04:13.902" v="736" actId="26606"/>
          <ac:spMkLst>
            <pc:docMk/>
            <pc:sldMk cId="3085255107" sldId="285"/>
            <ac:spMk id="10" creationId="{665DBBEF-238B-476B-96AB-8AAC3224ECEA}"/>
          </ac:spMkLst>
        </pc:spChg>
        <pc:spChg chg="add del">
          <ac:chgData name="Christopher Diggins" userId="5aeb5eb5ad850d79" providerId="LiveId" clId="{596D4B4E-9318-487D-9C4D-E5553C54BCE3}" dt="2023-05-21T16:04:13.902" v="736" actId="26606"/>
          <ac:spMkLst>
            <pc:docMk/>
            <pc:sldMk cId="3085255107" sldId="285"/>
            <ac:spMk id="12" creationId="{3FCFB1DE-0B7E-48CC-BA90-B2AB0889F9D6}"/>
          </ac:spMkLst>
        </pc:spChg>
        <pc:spChg chg="add">
          <ac:chgData name="Christopher Diggins" userId="5aeb5eb5ad850d79" providerId="LiveId" clId="{596D4B4E-9318-487D-9C4D-E5553C54BCE3}" dt="2023-05-21T16:04:13.902" v="736" actId="26606"/>
          <ac:spMkLst>
            <pc:docMk/>
            <pc:sldMk cId="3085255107" sldId="285"/>
            <ac:spMk id="17" creationId="{A8908DB7-C3A6-4FCB-9820-CEE02B398C4A}"/>
          </ac:spMkLst>
        </pc:spChg>
        <pc:spChg chg="add">
          <ac:chgData name="Christopher Diggins" userId="5aeb5eb5ad850d79" providerId="LiveId" clId="{596D4B4E-9318-487D-9C4D-E5553C54BCE3}" dt="2023-05-21T16:04:13.902" v="736" actId="26606"/>
          <ac:spMkLst>
            <pc:docMk/>
            <pc:sldMk cId="3085255107" sldId="285"/>
            <ac:spMk id="19" creationId="{535742DD-1B16-4E9D-B715-0D74B4574A68}"/>
          </ac:spMkLst>
        </pc:spChg>
        <pc:picChg chg="add del mod ord">
          <ac:chgData name="Christopher Diggins" userId="5aeb5eb5ad850d79" providerId="LiveId" clId="{596D4B4E-9318-487D-9C4D-E5553C54BCE3}" dt="2023-05-21T16:04:10.531" v="734" actId="478"/>
          <ac:picMkLst>
            <pc:docMk/>
            <pc:sldMk cId="3085255107" sldId="285"/>
            <ac:picMk id="5" creationId="{64386EF0-7E3F-8988-98F7-B8703DA7EFCC}"/>
          </ac:picMkLst>
        </pc:picChg>
        <pc:picChg chg="add mod">
          <ac:chgData name="Christopher Diggins" userId="5aeb5eb5ad850d79" providerId="LiveId" clId="{596D4B4E-9318-487D-9C4D-E5553C54BCE3}" dt="2023-05-21T16:04:13.902" v="736" actId="26606"/>
          <ac:picMkLst>
            <pc:docMk/>
            <pc:sldMk cId="3085255107" sldId="285"/>
            <ac:picMk id="9" creationId="{EA828CF1-ED0E-09A0-F71A-BCF44060B750}"/>
          </ac:picMkLst>
        </pc:picChg>
      </pc:sldChg>
      <pc:sldChg chg="delSp add setBg delDesignElem">
        <pc:chgData name="Christopher Diggins" userId="5aeb5eb5ad850d79" providerId="LiveId" clId="{596D4B4E-9318-487D-9C4D-E5553C54BCE3}" dt="2023-05-31T10:51:56.842" v="2891"/>
        <pc:sldMkLst>
          <pc:docMk/>
          <pc:sldMk cId="3206914548" sldId="285"/>
        </pc:sldMkLst>
        <pc:spChg chg="del">
          <ac:chgData name="Christopher Diggins" userId="5aeb5eb5ad850d79" providerId="LiveId" clId="{596D4B4E-9318-487D-9C4D-E5553C54BCE3}" dt="2023-05-31T10:51:56.842" v="2891"/>
          <ac:spMkLst>
            <pc:docMk/>
            <pc:sldMk cId="3206914548" sldId="285"/>
            <ac:spMk id="17" creationId="{A8908DB7-C3A6-4FCB-9820-CEE02B398C4A}"/>
          </ac:spMkLst>
        </pc:spChg>
        <pc:spChg chg="del">
          <ac:chgData name="Christopher Diggins" userId="5aeb5eb5ad850d79" providerId="LiveId" clId="{596D4B4E-9318-487D-9C4D-E5553C54BCE3}" dt="2023-05-31T10:51:56.842" v="2891"/>
          <ac:spMkLst>
            <pc:docMk/>
            <pc:sldMk cId="3206914548" sldId="285"/>
            <ac:spMk id="19" creationId="{535742DD-1B16-4E9D-B715-0D74B4574A68}"/>
          </ac:spMkLst>
        </pc:spChg>
      </pc:sldChg>
      <pc:sldChg chg="addSp delSp modSp new mod setBg">
        <pc:chgData name="Christopher Diggins" userId="5aeb5eb5ad850d79" providerId="LiveId" clId="{596D4B4E-9318-487D-9C4D-E5553C54BCE3}" dt="2023-05-31T11:20:23.840" v="3853" actId="26606"/>
        <pc:sldMkLst>
          <pc:docMk/>
          <pc:sldMk cId="1094262951" sldId="286"/>
        </pc:sldMkLst>
        <pc:spChg chg="mod">
          <ac:chgData name="Christopher Diggins" userId="5aeb5eb5ad850d79" providerId="LiveId" clId="{596D4B4E-9318-487D-9C4D-E5553C54BCE3}" dt="2023-05-31T11:20:23.840" v="3853" actId="26606"/>
          <ac:spMkLst>
            <pc:docMk/>
            <pc:sldMk cId="1094262951" sldId="286"/>
            <ac:spMk id="2" creationId="{B0EAD2C1-2EE2-EDC7-447D-DBBADF384CF4}"/>
          </ac:spMkLst>
        </pc:spChg>
        <pc:spChg chg="del mod">
          <ac:chgData name="Christopher Diggins" userId="5aeb5eb5ad850d79" providerId="LiveId" clId="{596D4B4E-9318-487D-9C4D-E5553C54BCE3}" dt="2023-05-31T10:51:27.354" v="2887" actId="26606"/>
          <ac:spMkLst>
            <pc:docMk/>
            <pc:sldMk cId="1094262951" sldId="286"/>
            <ac:spMk id="3" creationId="{A46AD654-C26B-BA33-0F11-2ADE57A8F88F}"/>
          </ac:spMkLst>
        </pc:spChg>
        <pc:spChg chg="add del">
          <ac:chgData name="Christopher Diggins" userId="5aeb5eb5ad850d79" providerId="LiveId" clId="{596D4B4E-9318-487D-9C4D-E5553C54BCE3}" dt="2023-05-31T11:20:23.840" v="3853" actId="26606"/>
          <ac:spMkLst>
            <pc:docMk/>
            <pc:sldMk cId="1094262951" sldId="286"/>
            <ac:spMk id="9" creationId="{31293F9B-599E-4871-A414-757225FA346A}"/>
          </ac:spMkLst>
        </pc:spChg>
        <pc:spChg chg="add del">
          <ac:chgData name="Christopher Diggins" userId="5aeb5eb5ad850d79" providerId="LiveId" clId="{596D4B4E-9318-487D-9C4D-E5553C54BCE3}" dt="2023-05-31T11:20:23.840" v="3853" actId="26606"/>
          <ac:spMkLst>
            <pc:docMk/>
            <pc:sldMk cId="1094262951" sldId="286"/>
            <ac:spMk id="11" creationId="{E5F17139-31EE-46AC-B04F-DBBD852DD6CB}"/>
          </ac:spMkLst>
        </pc:spChg>
        <pc:spChg chg="add">
          <ac:chgData name="Christopher Diggins" userId="5aeb5eb5ad850d79" providerId="LiveId" clId="{596D4B4E-9318-487D-9C4D-E5553C54BCE3}" dt="2023-05-31T11:20:23.840" v="3853" actId="26606"/>
          <ac:spMkLst>
            <pc:docMk/>
            <pc:sldMk cId="1094262951" sldId="286"/>
            <ac:spMk id="35" creationId="{35DB3719-6FDC-4E5D-891D-FF40B7300F64}"/>
          </ac:spMkLst>
        </pc:spChg>
        <pc:spChg chg="add">
          <ac:chgData name="Christopher Diggins" userId="5aeb5eb5ad850d79" providerId="LiveId" clId="{596D4B4E-9318-487D-9C4D-E5553C54BCE3}" dt="2023-05-31T11:20:23.840" v="3853" actId="26606"/>
          <ac:spMkLst>
            <pc:docMk/>
            <pc:sldMk cId="1094262951" sldId="286"/>
            <ac:spMk id="37" creationId="{E0CBAC23-2E3F-4A90-BA59-F8299F6A5439}"/>
          </ac:spMkLst>
        </pc:spChg>
        <pc:grpChg chg="add del">
          <ac:chgData name="Christopher Diggins" userId="5aeb5eb5ad850d79" providerId="LiveId" clId="{596D4B4E-9318-487D-9C4D-E5553C54BCE3}" dt="2023-05-31T11:20:23.840" v="3853" actId="26606"/>
          <ac:grpSpMkLst>
            <pc:docMk/>
            <pc:sldMk cId="1094262951" sldId="286"/>
            <ac:grpSpMk id="13" creationId="{53883AA7-7F86-41F8-A1D8-06E9886E7632}"/>
          </ac:grpSpMkLst>
        </pc:grpChg>
        <pc:grpChg chg="add del">
          <ac:chgData name="Christopher Diggins" userId="5aeb5eb5ad850d79" providerId="LiveId" clId="{596D4B4E-9318-487D-9C4D-E5553C54BCE3}" dt="2023-05-31T11:20:23.840" v="3853" actId="26606"/>
          <ac:grpSpMkLst>
            <pc:docMk/>
            <pc:sldMk cId="1094262951" sldId="286"/>
            <ac:grpSpMk id="17" creationId="{71A8B53C-ED2D-4081-AC0C-F87A9D4B3AFD}"/>
          </ac:grpSpMkLst>
        </pc:grpChg>
        <pc:graphicFrameChg chg="add mod modGraphic">
          <ac:chgData name="Christopher Diggins" userId="5aeb5eb5ad850d79" providerId="LiveId" clId="{596D4B4E-9318-487D-9C4D-E5553C54BCE3}" dt="2023-05-31T11:20:23.840" v="3853" actId="26606"/>
          <ac:graphicFrameMkLst>
            <pc:docMk/>
            <pc:sldMk cId="1094262951" sldId="286"/>
            <ac:graphicFrameMk id="5" creationId="{E78243B9-2656-0B1E-EEF7-B7D48A9DB61D}"/>
          </ac:graphicFrameMkLst>
        </pc:graphicFrameChg>
      </pc:sldChg>
      <pc:sldChg chg="modSp new del mod">
        <pc:chgData name="Christopher Diggins" userId="5aeb5eb5ad850d79" providerId="LiveId" clId="{596D4B4E-9318-487D-9C4D-E5553C54BCE3}" dt="2023-05-21T16:04:41.591" v="797" actId="47"/>
        <pc:sldMkLst>
          <pc:docMk/>
          <pc:sldMk cId="4107624723" sldId="286"/>
        </pc:sldMkLst>
        <pc:spChg chg="mod">
          <ac:chgData name="Christopher Diggins" userId="5aeb5eb5ad850d79" providerId="LiveId" clId="{596D4B4E-9318-487D-9C4D-E5553C54BCE3}" dt="2023-05-21T16:00:57.587" v="630" actId="20577"/>
          <ac:spMkLst>
            <pc:docMk/>
            <pc:sldMk cId="4107624723" sldId="286"/>
            <ac:spMk id="2" creationId="{7C66D65D-093F-4CF7-F582-FDA0D56B7DDF}"/>
          </ac:spMkLst>
        </pc:spChg>
        <pc:spChg chg="mod">
          <ac:chgData name="Christopher Diggins" userId="5aeb5eb5ad850d79" providerId="LiveId" clId="{596D4B4E-9318-487D-9C4D-E5553C54BCE3}" dt="2023-05-21T16:02:37.254" v="733" actId="20577"/>
          <ac:spMkLst>
            <pc:docMk/>
            <pc:sldMk cId="4107624723" sldId="286"/>
            <ac:spMk id="3" creationId="{90E68991-B869-CD62-9F7E-729F81C69B5D}"/>
          </ac:spMkLst>
        </pc:spChg>
      </pc:sldChg>
      <pc:sldChg chg="addSp delSp modSp new mod ord setBg setClrOvrMap">
        <pc:chgData name="Christopher Diggins" userId="5aeb5eb5ad850d79" providerId="LiveId" clId="{596D4B4E-9318-487D-9C4D-E5553C54BCE3}" dt="2023-05-31T11:20:45.936" v="3854" actId="26606"/>
        <pc:sldMkLst>
          <pc:docMk/>
          <pc:sldMk cId="1572661080" sldId="287"/>
        </pc:sldMkLst>
        <pc:spChg chg="mod">
          <ac:chgData name="Christopher Diggins" userId="5aeb5eb5ad850d79" providerId="LiveId" clId="{596D4B4E-9318-487D-9C4D-E5553C54BCE3}" dt="2023-05-31T11:20:45.936" v="3854" actId="26606"/>
          <ac:spMkLst>
            <pc:docMk/>
            <pc:sldMk cId="1572661080" sldId="287"/>
            <ac:spMk id="2" creationId="{8BAAB646-6015-9B10-3F6C-438C2ADF6B62}"/>
          </ac:spMkLst>
        </pc:spChg>
        <pc:spChg chg="del mod">
          <ac:chgData name="Christopher Diggins" userId="5aeb5eb5ad850d79" providerId="LiveId" clId="{596D4B4E-9318-487D-9C4D-E5553C54BCE3}" dt="2023-05-31T10:51:18.505" v="2886" actId="26606"/>
          <ac:spMkLst>
            <pc:docMk/>
            <pc:sldMk cId="1572661080" sldId="287"/>
            <ac:spMk id="3" creationId="{287064DD-C898-2D13-356F-C9F2D22EF01D}"/>
          </ac:spMkLst>
        </pc:spChg>
        <pc:spChg chg="add del">
          <ac:chgData name="Christopher Diggins" userId="5aeb5eb5ad850d79" providerId="LiveId" clId="{596D4B4E-9318-487D-9C4D-E5553C54BCE3}" dt="2023-05-21T16:08:43.961" v="1309"/>
          <ac:spMkLst>
            <pc:docMk/>
            <pc:sldMk cId="1572661080" sldId="287"/>
            <ac:spMk id="4" creationId="{24BA8298-5857-66AA-F9E6-18B3AE6079B7}"/>
          </ac:spMkLst>
        </pc:spChg>
        <pc:spChg chg="add del">
          <ac:chgData name="Christopher Diggins" userId="5aeb5eb5ad850d79" providerId="LiveId" clId="{596D4B4E-9318-487D-9C4D-E5553C54BCE3}" dt="2023-05-21T16:08:43.961" v="1309"/>
          <ac:spMkLst>
            <pc:docMk/>
            <pc:sldMk cId="1572661080" sldId="287"/>
            <ac:spMk id="5" creationId="{831C1F33-D36D-C503-6FDC-E122B223743F}"/>
          </ac:spMkLst>
        </pc:spChg>
        <pc:spChg chg="add del">
          <ac:chgData name="Christopher Diggins" userId="5aeb5eb5ad850d79" providerId="LiveId" clId="{596D4B4E-9318-487D-9C4D-E5553C54BCE3}" dt="2023-05-21T16:08:43.961" v="1309"/>
          <ac:spMkLst>
            <pc:docMk/>
            <pc:sldMk cId="1572661080" sldId="287"/>
            <ac:spMk id="6" creationId="{7EF3DA0B-6318-3390-C6F9-61164CACA5F5}"/>
          </ac:spMkLst>
        </pc:spChg>
        <pc:spChg chg="add del">
          <ac:chgData name="Christopher Diggins" userId="5aeb5eb5ad850d79" providerId="LiveId" clId="{596D4B4E-9318-487D-9C4D-E5553C54BCE3}" dt="2023-05-31T11:20:45.936" v="3854" actId="26606"/>
          <ac:spMkLst>
            <pc:docMk/>
            <pc:sldMk cId="1572661080" sldId="287"/>
            <ac:spMk id="10" creationId="{9228552E-C8B1-4A80-8448-0787CE0FC704}"/>
          </ac:spMkLst>
        </pc:spChg>
        <pc:spChg chg="add">
          <ac:chgData name="Christopher Diggins" userId="5aeb5eb5ad850d79" providerId="LiveId" clId="{596D4B4E-9318-487D-9C4D-E5553C54BCE3}" dt="2023-05-31T11:20:45.936" v="3854" actId="26606"/>
          <ac:spMkLst>
            <pc:docMk/>
            <pc:sldMk cId="1572661080" sldId="287"/>
            <ac:spMk id="15" creationId="{FFD44BAB-2F3A-4B95-B9D3-E5B819787FF3}"/>
          </ac:spMkLst>
        </pc:spChg>
        <pc:grpChg chg="add">
          <ac:chgData name="Christopher Diggins" userId="5aeb5eb5ad850d79" providerId="LiveId" clId="{596D4B4E-9318-487D-9C4D-E5553C54BCE3}" dt="2023-05-31T11:20:45.936" v="3854" actId="26606"/>
          <ac:grpSpMkLst>
            <pc:docMk/>
            <pc:sldMk cId="1572661080" sldId="287"/>
            <ac:grpSpMk id="17" creationId="{5C6AE2F4-5A2E-4357-A1D8-6142F9BDC8E3}"/>
          </ac:grpSpMkLst>
        </pc:grpChg>
        <pc:graphicFrameChg chg="add mod modGraphic">
          <ac:chgData name="Christopher Diggins" userId="5aeb5eb5ad850d79" providerId="LiveId" clId="{596D4B4E-9318-487D-9C4D-E5553C54BCE3}" dt="2023-05-31T11:20:45.936" v="3854" actId="26606"/>
          <ac:graphicFrameMkLst>
            <pc:docMk/>
            <pc:sldMk cId="1572661080" sldId="287"/>
            <ac:graphicFrameMk id="8" creationId="{615ADE43-9C88-032B-60E8-5600BD666557}"/>
          </ac:graphicFrameMkLst>
        </pc:graphicFrameChg>
        <pc:picChg chg="add mod ord">
          <ac:chgData name="Christopher Diggins" userId="5aeb5eb5ad850d79" providerId="LiveId" clId="{596D4B4E-9318-487D-9C4D-E5553C54BCE3}" dt="2023-05-31T11:20:45.936" v="3854" actId="26606"/>
          <ac:picMkLst>
            <pc:docMk/>
            <pc:sldMk cId="1572661080" sldId="287"/>
            <ac:picMk id="7" creationId="{FF3E0A76-5308-9179-D1FF-3DDC13B16440}"/>
          </ac:picMkLst>
        </pc:picChg>
      </pc:sldChg>
      <pc:sldChg chg="addSp delSp modSp new mod ord">
        <pc:chgData name="Christopher Diggins" userId="5aeb5eb5ad850d79" providerId="LiveId" clId="{596D4B4E-9318-487D-9C4D-E5553C54BCE3}" dt="2023-05-30T16:59:34.110" v="1349"/>
        <pc:sldMkLst>
          <pc:docMk/>
          <pc:sldMk cId="3406716778" sldId="288"/>
        </pc:sldMkLst>
        <pc:spChg chg="mod">
          <ac:chgData name="Christopher Diggins" userId="5aeb5eb5ad850d79" providerId="LiveId" clId="{596D4B4E-9318-487D-9C4D-E5553C54BCE3}" dt="2023-05-30T16:59:28.341" v="1347" actId="20577"/>
          <ac:spMkLst>
            <pc:docMk/>
            <pc:sldMk cId="3406716778" sldId="288"/>
            <ac:spMk id="2" creationId="{3DF957ED-F188-879C-97B1-1D762D1D65CD}"/>
          </ac:spMkLst>
        </pc:spChg>
        <pc:spChg chg="del">
          <ac:chgData name="Christopher Diggins" userId="5aeb5eb5ad850d79" providerId="LiveId" clId="{596D4B4E-9318-487D-9C4D-E5553C54BCE3}" dt="2023-05-30T16:59:07.838" v="1324" actId="22"/>
          <ac:spMkLst>
            <pc:docMk/>
            <pc:sldMk cId="3406716778" sldId="288"/>
            <ac:spMk id="3" creationId="{304F41D6-A509-4E38-097A-72B6ED24B154}"/>
          </ac:spMkLst>
        </pc:spChg>
        <pc:spChg chg="add del mod">
          <ac:chgData name="Christopher Diggins" userId="5aeb5eb5ad850d79" providerId="LiveId" clId="{596D4B4E-9318-487D-9C4D-E5553C54BCE3}" dt="2023-05-30T16:59:25.792" v="1343" actId="21"/>
          <ac:spMkLst>
            <pc:docMk/>
            <pc:sldMk cId="3406716778" sldId="288"/>
            <ac:spMk id="7" creationId="{6C1AB3B4-657C-7491-037D-F1A616FE92BC}"/>
          </ac:spMkLst>
        </pc:spChg>
        <pc:picChg chg="add del mod ord">
          <ac:chgData name="Christopher Diggins" userId="5aeb5eb5ad850d79" providerId="LiveId" clId="{596D4B4E-9318-487D-9C4D-E5553C54BCE3}" dt="2023-05-30T16:59:25.792" v="1343" actId="21"/>
          <ac:picMkLst>
            <pc:docMk/>
            <pc:sldMk cId="3406716778" sldId="288"/>
            <ac:picMk id="5" creationId="{2B561A6B-0BA8-C6BD-93E6-128E8D9444DC}"/>
          </ac:picMkLst>
        </pc:picChg>
      </pc:sldChg>
      <pc:sldChg chg="addSp delSp modSp new del mod setBg">
        <pc:chgData name="Christopher Diggins" userId="5aeb5eb5ad850d79" providerId="LiveId" clId="{596D4B4E-9318-487D-9C4D-E5553C54BCE3}" dt="2023-05-31T11:10:19.014" v="3168" actId="47"/>
        <pc:sldMkLst>
          <pc:docMk/>
          <pc:sldMk cId="2051765355" sldId="289"/>
        </pc:sldMkLst>
        <pc:spChg chg="mod">
          <ac:chgData name="Christopher Diggins" userId="5aeb5eb5ad850d79" providerId="LiveId" clId="{596D4B4E-9318-487D-9C4D-E5553C54BCE3}" dt="2023-05-30T17:00:30.505" v="1363" actId="26606"/>
          <ac:spMkLst>
            <pc:docMk/>
            <pc:sldMk cId="2051765355" sldId="289"/>
            <ac:spMk id="2" creationId="{6EBFDBC8-E719-ED2E-2FE4-FED2B197A010}"/>
          </ac:spMkLst>
        </pc:spChg>
        <pc:spChg chg="del">
          <ac:chgData name="Christopher Diggins" userId="5aeb5eb5ad850d79" providerId="LiveId" clId="{596D4B4E-9318-487D-9C4D-E5553C54BCE3}" dt="2023-05-30T17:00:19.189" v="1351" actId="22"/>
          <ac:spMkLst>
            <pc:docMk/>
            <pc:sldMk cId="2051765355" sldId="289"/>
            <ac:spMk id="3" creationId="{3CC8EE43-D0F3-7FD8-00F1-31A60FE8C576}"/>
          </ac:spMkLst>
        </pc:spChg>
        <pc:spChg chg="add">
          <ac:chgData name="Christopher Diggins" userId="5aeb5eb5ad850d79" providerId="LiveId" clId="{596D4B4E-9318-487D-9C4D-E5553C54BCE3}" dt="2023-05-30T17:00:30.505" v="1363" actId="26606"/>
          <ac:spMkLst>
            <pc:docMk/>
            <pc:sldMk cId="2051765355" sldId="289"/>
            <ac:spMk id="10" creationId="{17BD7CC6-2F7F-4587-8E92-D041AB2CEB32}"/>
          </ac:spMkLst>
        </pc:spChg>
        <pc:spChg chg="add">
          <ac:chgData name="Christopher Diggins" userId="5aeb5eb5ad850d79" providerId="LiveId" clId="{596D4B4E-9318-487D-9C4D-E5553C54BCE3}" dt="2023-05-30T17:00:30.505" v="1363" actId="26606"/>
          <ac:spMkLst>
            <pc:docMk/>
            <pc:sldMk cId="2051765355" sldId="289"/>
            <ac:spMk id="12" creationId="{BE7ED1F4-19EF-4BC2-A6EA-DF1525142B28}"/>
          </ac:spMkLst>
        </pc:spChg>
        <pc:spChg chg="add">
          <ac:chgData name="Christopher Diggins" userId="5aeb5eb5ad850d79" providerId="LiveId" clId="{596D4B4E-9318-487D-9C4D-E5553C54BCE3}" dt="2023-05-30T17:00:30.505" v="1363" actId="26606"/>
          <ac:spMkLst>
            <pc:docMk/>
            <pc:sldMk cId="2051765355" sldId="289"/>
            <ac:spMk id="22" creationId="{A3919D60-F174-4FEB-9E9D-5AF6BD6597C9}"/>
          </ac:spMkLst>
        </pc:spChg>
        <pc:spChg chg="add">
          <ac:chgData name="Christopher Diggins" userId="5aeb5eb5ad850d79" providerId="LiveId" clId="{596D4B4E-9318-487D-9C4D-E5553C54BCE3}" dt="2023-05-30T17:00:30.505" v="1363" actId="26606"/>
          <ac:spMkLst>
            <pc:docMk/>
            <pc:sldMk cId="2051765355" sldId="289"/>
            <ac:spMk id="36" creationId="{90AE89EB-4F51-4181-9475-7E1048FB378A}"/>
          </ac:spMkLst>
        </pc:spChg>
        <pc:grpChg chg="add">
          <ac:chgData name="Christopher Diggins" userId="5aeb5eb5ad850d79" providerId="LiveId" clId="{596D4B4E-9318-487D-9C4D-E5553C54BCE3}" dt="2023-05-30T17:00:30.505" v="1363" actId="26606"/>
          <ac:grpSpMkLst>
            <pc:docMk/>
            <pc:sldMk cId="2051765355" sldId="289"/>
            <ac:grpSpMk id="14" creationId="{0EE7C14F-442F-4416-A4A9-6DA10263A4BA}"/>
          </ac:grpSpMkLst>
        </pc:grpChg>
        <pc:grpChg chg="add">
          <ac:chgData name="Christopher Diggins" userId="5aeb5eb5ad850d79" providerId="LiveId" clId="{596D4B4E-9318-487D-9C4D-E5553C54BCE3}" dt="2023-05-30T17:00:30.505" v="1363" actId="26606"/>
          <ac:grpSpMkLst>
            <pc:docMk/>
            <pc:sldMk cId="2051765355" sldId="289"/>
            <ac:grpSpMk id="24" creationId="{98EF7474-F1F7-47A7-AF33-E38A86EBF6D3}"/>
          </ac:grpSpMkLst>
        </pc:grpChg>
        <pc:grpChg chg="add">
          <ac:chgData name="Christopher Diggins" userId="5aeb5eb5ad850d79" providerId="LiveId" clId="{596D4B4E-9318-487D-9C4D-E5553C54BCE3}" dt="2023-05-30T17:00:30.505" v="1363" actId="26606"/>
          <ac:grpSpMkLst>
            <pc:docMk/>
            <pc:sldMk cId="2051765355" sldId="289"/>
            <ac:grpSpMk id="30" creationId="{C912E1BF-76C2-49D5-A5AC-1CE20255C4B6}"/>
          </ac:grpSpMkLst>
        </pc:grpChg>
        <pc:grpChg chg="add">
          <ac:chgData name="Christopher Diggins" userId="5aeb5eb5ad850d79" providerId="LiveId" clId="{596D4B4E-9318-487D-9C4D-E5553C54BCE3}" dt="2023-05-30T17:00:30.505" v="1363" actId="26606"/>
          <ac:grpSpMkLst>
            <pc:docMk/>
            <pc:sldMk cId="2051765355" sldId="289"/>
            <ac:grpSpMk id="38" creationId="{B78285A0-9022-40FD-B520-91444BA163DE}"/>
          </ac:grpSpMkLst>
        </pc:grpChg>
        <pc:grpChg chg="add">
          <ac:chgData name="Christopher Diggins" userId="5aeb5eb5ad850d79" providerId="LiveId" clId="{596D4B4E-9318-487D-9C4D-E5553C54BCE3}" dt="2023-05-30T17:00:30.505" v="1363" actId="26606"/>
          <ac:grpSpMkLst>
            <pc:docMk/>
            <pc:sldMk cId="2051765355" sldId="289"/>
            <ac:grpSpMk id="44" creationId="{91CD8CAA-4614-4393-ADD7-7FDFD8ABD762}"/>
          </ac:grpSpMkLst>
        </pc:grpChg>
        <pc:picChg chg="add mod ord">
          <ac:chgData name="Christopher Diggins" userId="5aeb5eb5ad850d79" providerId="LiveId" clId="{596D4B4E-9318-487D-9C4D-E5553C54BCE3}" dt="2023-05-30T17:00:30.505" v="1363" actId="26606"/>
          <ac:picMkLst>
            <pc:docMk/>
            <pc:sldMk cId="2051765355" sldId="289"/>
            <ac:picMk id="5" creationId="{03C27AA5-00E5-EB70-514B-7EEB2032025C}"/>
          </ac:picMkLst>
        </pc:picChg>
      </pc:sldChg>
      <pc:sldChg chg="new del">
        <pc:chgData name="Christopher Diggins" userId="5aeb5eb5ad850d79" providerId="LiveId" clId="{596D4B4E-9318-487D-9C4D-E5553C54BCE3}" dt="2023-05-30T20:58:54.657" v="1815" actId="47"/>
        <pc:sldMkLst>
          <pc:docMk/>
          <pc:sldMk cId="3743335250" sldId="290"/>
        </pc:sldMkLst>
      </pc:sldChg>
      <pc:sldChg chg="addSp delSp modSp new del mod setBg delDesignElem chgLayout">
        <pc:chgData name="Christopher Diggins" userId="5aeb5eb5ad850d79" providerId="LiveId" clId="{596D4B4E-9318-487D-9C4D-E5553C54BCE3}" dt="2023-05-30T20:51:48.164" v="1786" actId="47"/>
        <pc:sldMkLst>
          <pc:docMk/>
          <pc:sldMk cId="1060043937" sldId="291"/>
        </pc:sldMkLst>
        <pc:spChg chg="mod ord">
          <ac:chgData name="Christopher Diggins" userId="5aeb5eb5ad850d79" providerId="LiveId" clId="{596D4B4E-9318-487D-9C4D-E5553C54BCE3}" dt="2023-05-30T20:50:16.516" v="1705" actId="700"/>
          <ac:spMkLst>
            <pc:docMk/>
            <pc:sldMk cId="1060043937" sldId="291"/>
            <ac:spMk id="2" creationId="{336F6215-730B-25D9-91B7-A475FE2F6DC9}"/>
          </ac:spMkLst>
        </pc:spChg>
        <pc:spChg chg="del">
          <ac:chgData name="Christopher Diggins" userId="5aeb5eb5ad850d79" providerId="LiveId" clId="{596D4B4E-9318-487D-9C4D-E5553C54BCE3}" dt="2023-05-30T20:49:11.956" v="1659"/>
          <ac:spMkLst>
            <pc:docMk/>
            <pc:sldMk cId="1060043937" sldId="291"/>
            <ac:spMk id="3" creationId="{24EA731F-531E-A495-4394-2F1BEEF84478}"/>
          </ac:spMkLst>
        </pc:spChg>
        <pc:spChg chg="add del">
          <ac:chgData name="Christopher Diggins" userId="5aeb5eb5ad850d79" providerId="LiveId" clId="{596D4B4E-9318-487D-9C4D-E5553C54BCE3}" dt="2023-05-30T20:49:50.664" v="1696" actId="26606"/>
          <ac:spMkLst>
            <pc:docMk/>
            <pc:sldMk cId="1060043937" sldId="291"/>
            <ac:spMk id="1031" creationId="{6753252F-4873-4F63-801D-CC719279A7D5}"/>
          </ac:spMkLst>
        </pc:spChg>
        <pc:spChg chg="add del">
          <ac:chgData name="Christopher Diggins" userId="5aeb5eb5ad850d79" providerId="LiveId" clId="{596D4B4E-9318-487D-9C4D-E5553C54BCE3}" dt="2023-05-30T20:49:50.664" v="1696" actId="26606"/>
          <ac:spMkLst>
            <pc:docMk/>
            <pc:sldMk cId="1060043937" sldId="291"/>
            <ac:spMk id="1033" creationId="{047C8CCB-F95D-4249-92DD-651249D3535A}"/>
          </ac:spMkLst>
        </pc:spChg>
        <pc:spChg chg="add del">
          <ac:chgData name="Christopher Diggins" userId="5aeb5eb5ad850d79" providerId="LiveId" clId="{596D4B4E-9318-487D-9C4D-E5553C54BCE3}" dt="2023-05-30T20:50:01.238" v="1699" actId="26606"/>
          <ac:spMkLst>
            <pc:docMk/>
            <pc:sldMk cId="1060043937" sldId="291"/>
            <ac:spMk id="1038" creationId="{9203DE33-2CD4-4CA8-9AF3-37C3B65133B0}"/>
          </ac:spMkLst>
        </pc:spChg>
        <pc:spChg chg="add del">
          <ac:chgData name="Christopher Diggins" userId="5aeb5eb5ad850d79" providerId="LiveId" clId="{596D4B4E-9318-487D-9C4D-E5553C54BCE3}" dt="2023-05-30T20:50:01.238" v="1699" actId="26606"/>
          <ac:spMkLst>
            <pc:docMk/>
            <pc:sldMk cId="1060043937" sldId="291"/>
            <ac:spMk id="1040" creationId="{0AF57B88-1D4C-41FA-A761-EC1DD10C35CB}"/>
          </ac:spMkLst>
        </pc:spChg>
        <pc:spChg chg="add del">
          <ac:chgData name="Christopher Diggins" userId="5aeb5eb5ad850d79" providerId="LiveId" clId="{596D4B4E-9318-487D-9C4D-E5553C54BCE3}" dt="2023-05-30T20:50:01.238" v="1699" actId="26606"/>
          <ac:spMkLst>
            <pc:docMk/>
            <pc:sldMk cId="1060043937" sldId="291"/>
            <ac:spMk id="1042" creationId="{D2548F45-5164-4ABB-8212-7F293FDED8D4}"/>
          </ac:spMkLst>
        </pc:spChg>
        <pc:spChg chg="add del">
          <ac:chgData name="Christopher Diggins" userId="5aeb5eb5ad850d79" providerId="LiveId" clId="{596D4B4E-9318-487D-9C4D-E5553C54BCE3}" dt="2023-05-30T20:50:01.238" v="1699" actId="26606"/>
          <ac:spMkLst>
            <pc:docMk/>
            <pc:sldMk cId="1060043937" sldId="291"/>
            <ac:spMk id="1044" creationId="{5E81CCFB-7BEF-4186-86FB-D09450B4D02D}"/>
          </ac:spMkLst>
        </pc:spChg>
        <pc:spChg chg="add del">
          <ac:chgData name="Christopher Diggins" userId="5aeb5eb5ad850d79" providerId="LiveId" clId="{596D4B4E-9318-487D-9C4D-E5553C54BCE3}" dt="2023-05-30T20:50:16.516" v="1705" actId="700"/>
          <ac:spMkLst>
            <pc:docMk/>
            <pc:sldMk cId="1060043937" sldId="291"/>
            <ac:spMk id="1049" creationId="{1707FC24-6981-43D9-B525-C7832BA22463}"/>
          </ac:spMkLst>
        </pc:spChg>
        <pc:picChg chg="add mod ord">
          <ac:chgData name="Christopher Diggins" userId="5aeb5eb5ad850d79" providerId="LiveId" clId="{596D4B4E-9318-487D-9C4D-E5553C54BCE3}" dt="2023-05-30T20:50:16.516" v="1705" actId="700"/>
          <ac:picMkLst>
            <pc:docMk/>
            <pc:sldMk cId="1060043937" sldId="291"/>
            <ac:picMk id="1026" creationId="{11E47B74-88A1-61D7-5005-B7CFBCE2458C}"/>
          </ac:picMkLst>
        </pc:picChg>
      </pc:sldChg>
      <pc:sldChg chg="addSp modSp new mod setBg">
        <pc:chgData name="Christopher Diggins" userId="5aeb5eb5ad850d79" providerId="LiveId" clId="{596D4B4E-9318-487D-9C4D-E5553C54BCE3}" dt="2023-05-30T20:51:39.270" v="1785" actId="26606"/>
        <pc:sldMkLst>
          <pc:docMk/>
          <pc:sldMk cId="2425537456" sldId="292"/>
        </pc:sldMkLst>
        <pc:spChg chg="mod">
          <ac:chgData name="Christopher Diggins" userId="5aeb5eb5ad850d79" providerId="LiveId" clId="{596D4B4E-9318-487D-9C4D-E5553C54BCE3}" dt="2023-05-30T20:51:39.270" v="1785" actId="26606"/>
          <ac:spMkLst>
            <pc:docMk/>
            <pc:sldMk cId="2425537456" sldId="292"/>
            <ac:spMk id="2" creationId="{4D0C047E-6078-0291-E4E0-15C7D2B5B2E5}"/>
          </ac:spMkLst>
        </pc:spChg>
        <pc:spChg chg="mod">
          <ac:chgData name="Christopher Diggins" userId="5aeb5eb5ad850d79" providerId="LiveId" clId="{596D4B4E-9318-487D-9C4D-E5553C54BCE3}" dt="2023-05-30T20:51:39.270" v="1785" actId="26606"/>
          <ac:spMkLst>
            <pc:docMk/>
            <pc:sldMk cId="2425537456" sldId="292"/>
            <ac:spMk id="3" creationId="{30C8D06E-3F64-E5F6-0019-CA17EBBEFE02}"/>
          </ac:spMkLst>
        </pc:spChg>
        <pc:spChg chg="add">
          <ac:chgData name="Christopher Diggins" userId="5aeb5eb5ad850d79" providerId="LiveId" clId="{596D4B4E-9318-487D-9C4D-E5553C54BCE3}" dt="2023-05-30T20:51:39.270" v="1785" actId="26606"/>
          <ac:spMkLst>
            <pc:docMk/>
            <pc:sldMk cId="2425537456" sldId="292"/>
            <ac:spMk id="2055" creationId="{5AA03EDC-7067-4DFF-B672-541D016AAAB8}"/>
          </ac:spMkLst>
        </pc:spChg>
        <pc:spChg chg="add">
          <ac:chgData name="Christopher Diggins" userId="5aeb5eb5ad850d79" providerId="LiveId" clId="{596D4B4E-9318-487D-9C4D-E5553C54BCE3}" dt="2023-05-30T20:51:39.270" v="1785" actId="26606"/>
          <ac:spMkLst>
            <pc:docMk/>
            <pc:sldMk cId="2425537456" sldId="292"/>
            <ac:spMk id="2057" creationId="{0EBF3E39-B0BE-496A-8604-9007470FFA3A}"/>
          </ac:spMkLst>
        </pc:spChg>
        <pc:picChg chg="add mod">
          <ac:chgData name="Christopher Diggins" userId="5aeb5eb5ad850d79" providerId="LiveId" clId="{596D4B4E-9318-487D-9C4D-E5553C54BCE3}" dt="2023-05-30T20:51:39.270" v="1785" actId="26606"/>
          <ac:picMkLst>
            <pc:docMk/>
            <pc:sldMk cId="2425537456" sldId="292"/>
            <ac:picMk id="2050" creationId="{34F229C3-A8B1-EF3C-4775-4C6C6EB2566F}"/>
          </ac:picMkLst>
        </pc:picChg>
      </pc:sldChg>
      <pc:sldChg chg="addSp delSp modSp new add del mod setBg">
        <pc:chgData name="Christopher Diggins" userId="5aeb5eb5ad850d79" providerId="LiveId" clId="{596D4B4E-9318-487D-9C4D-E5553C54BCE3}" dt="2023-05-31T11:18:57.709" v="3710" actId="2696"/>
        <pc:sldMkLst>
          <pc:docMk/>
          <pc:sldMk cId="545792536" sldId="293"/>
        </pc:sldMkLst>
        <pc:spChg chg="mod">
          <ac:chgData name="Christopher Diggins" userId="5aeb5eb5ad850d79" providerId="LiveId" clId="{596D4B4E-9318-487D-9C4D-E5553C54BCE3}" dt="2023-05-30T21:03:35.456" v="1961" actId="26606"/>
          <ac:spMkLst>
            <pc:docMk/>
            <pc:sldMk cId="545792536" sldId="293"/>
            <ac:spMk id="2" creationId="{24F9415D-D68E-CE83-18DB-6E127F027AF1}"/>
          </ac:spMkLst>
        </pc:spChg>
        <pc:spChg chg="mod">
          <ac:chgData name="Christopher Diggins" userId="5aeb5eb5ad850d79" providerId="LiveId" clId="{596D4B4E-9318-487D-9C4D-E5553C54BCE3}" dt="2023-05-30T21:03:35.456" v="1961" actId="26606"/>
          <ac:spMkLst>
            <pc:docMk/>
            <pc:sldMk cId="545792536" sldId="293"/>
            <ac:spMk id="3" creationId="{63D3C48E-F740-74F4-92F9-BA342FA06520}"/>
          </ac:spMkLst>
        </pc:spChg>
        <pc:spChg chg="add del">
          <ac:chgData name="Christopher Diggins" userId="5aeb5eb5ad850d79" providerId="LiveId" clId="{596D4B4E-9318-487D-9C4D-E5553C54BCE3}" dt="2023-05-30T21:03:35.440" v="1960" actId="26606"/>
          <ac:spMkLst>
            <pc:docMk/>
            <pc:sldMk cId="545792536" sldId="293"/>
            <ac:spMk id="3079" creationId="{131BAD53-4E89-4F62-BBB7-26359763ED39}"/>
          </ac:spMkLst>
        </pc:spChg>
        <pc:spChg chg="add del">
          <ac:chgData name="Christopher Diggins" userId="5aeb5eb5ad850d79" providerId="LiveId" clId="{596D4B4E-9318-487D-9C4D-E5553C54BCE3}" dt="2023-05-30T21:03:35.440" v="1960" actId="26606"/>
          <ac:spMkLst>
            <pc:docMk/>
            <pc:sldMk cId="545792536" sldId="293"/>
            <ac:spMk id="3081" creationId="{62756DA2-40EB-4C6F-B962-5822FFB54FB6}"/>
          </ac:spMkLst>
        </pc:spChg>
        <pc:spChg chg="add">
          <ac:chgData name="Christopher Diggins" userId="5aeb5eb5ad850d79" providerId="LiveId" clId="{596D4B4E-9318-487D-9C4D-E5553C54BCE3}" dt="2023-05-30T21:03:35.456" v="1961" actId="26606"/>
          <ac:spMkLst>
            <pc:docMk/>
            <pc:sldMk cId="545792536" sldId="293"/>
            <ac:spMk id="3083" creationId="{D07DD2DE-F619-49DD-B5E7-03A290FF4ED1}"/>
          </ac:spMkLst>
        </pc:spChg>
        <pc:spChg chg="add">
          <ac:chgData name="Christopher Diggins" userId="5aeb5eb5ad850d79" providerId="LiveId" clId="{596D4B4E-9318-487D-9C4D-E5553C54BCE3}" dt="2023-05-30T21:03:35.456" v="1961" actId="26606"/>
          <ac:spMkLst>
            <pc:docMk/>
            <pc:sldMk cId="545792536" sldId="293"/>
            <ac:spMk id="3084" creationId="{A8384FB5-9ADC-4DDC-881B-597D56F5B15D}"/>
          </ac:spMkLst>
        </pc:spChg>
        <pc:spChg chg="add">
          <ac:chgData name="Christopher Diggins" userId="5aeb5eb5ad850d79" providerId="LiveId" clId="{596D4B4E-9318-487D-9C4D-E5553C54BCE3}" dt="2023-05-30T21:03:35.456" v="1961" actId="26606"/>
          <ac:spMkLst>
            <pc:docMk/>
            <pc:sldMk cId="545792536" sldId="293"/>
            <ac:spMk id="3085" creationId="{85149191-5F60-4A28-AAFF-039F96B0F3EC}"/>
          </ac:spMkLst>
        </pc:spChg>
        <pc:spChg chg="add">
          <ac:chgData name="Christopher Diggins" userId="5aeb5eb5ad850d79" providerId="LiveId" clId="{596D4B4E-9318-487D-9C4D-E5553C54BCE3}" dt="2023-05-30T21:03:35.456" v="1961" actId="26606"/>
          <ac:spMkLst>
            <pc:docMk/>
            <pc:sldMk cId="545792536" sldId="293"/>
            <ac:spMk id="3086" creationId="{91E5A9A7-95C6-4F4F-B00E-C82E07FE62EF}"/>
          </ac:spMkLst>
        </pc:spChg>
        <pc:spChg chg="add">
          <ac:chgData name="Christopher Diggins" userId="5aeb5eb5ad850d79" providerId="LiveId" clId="{596D4B4E-9318-487D-9C4D-E5553C54BCE3}" dt="2023-05-30T21:03:35.456" v="1961" actId="26606"/>
          <ac:spMkLst>
            <pc:docMk/>
            <pc:sldMk cId="545792536" sldId="293"/>
            <ac:spMk id="3087" creationId="{F8260ED5-17F7-4158-B241-D51DD4CF1B7E}"/>
          </ac:spMkLst>
        </pc:spChg>
        <pc:picChg chg="add mod">
          <ac:chgData name="Christopher Diggins" userId="5aeb5eb5ad850d79" providerId="LiveId" clId="{596D4B4E-9318-487D-9C4D-E5553C54BCE3}" dt="2023-05-30T21:03:35.456" v="1961" actId="26606"/>
          <ac:picMkLst>
            <pc:docMk/>
            <pc:sldMk cId="545792536" sldId="293"/>
            <ac:picMk id="3074" creationId="{B9FFDA5D-7D2B-3891-1BBF-F1DBCB703452}"/>
          </ac:picMkLst>
        </pc:picChg>
      </pc:sldChg>
      <pc:sldChg chg="addSp delSp add del setBg delDesignElem">
        <pc:chgData name="Christopher Diggins" userId="5aeb5eb5ad850d79" providerId="LiveId" clId="{596D4B4E-9318-487D-9C4D-E5553C54BCE3}" dt="2023-05-31T11:18:45.280" v="3708"/>
        <pc:sldMkLst>
          <pc:docMk/>
          <pc:sldMk cId="1257305824" sldId="293"/>
        </pc:sldMkLst>
        <pc:spChg chg="add del">
          <ac:chgData name="Christopher Diggins" userId="5aeb5eb5ad850d79" providerId="LiveId" clId="{596D4B4E-9318-487D-9C4D-E5553C54BCE3}" dt="2023-05-31T11:18:45.280" v="3708"/>
          <ac:spMkLst>
            <pc:docMk/>
            <pc:sldMk cId="1257305824" sldId="293"/>
            <ac:spMk id="3083" creationId="{D07DD2DE-F619-49DD-B5E7-03A290FF4ED1}"/>
          </ac:spMkLst>
        </pc:spChg>
        <pc:spChg chg="add del">
          <ac:chgData name="Christopher Diggins" userId="5aeb5eb5ad850d79" providerId="LiveId" clId="{596D4B4E-9318-487D-9C4D-E5553C54BCE3}" dt="2023-05-31T11:18:45.280" v="3708"/>
          <ac:spMkLst>
            <pc:docMk/>
            <pc:sldMk cId="1257305824" sldId="293"/>
            <ac:spMk id="3084" creationId="{A8384FB5-9ADC-4DDC-881B-597D56F5B15D}"/>
          </ac:spMkLst>
        </pc:spChg>
        <pc:spChg chg="add del">
          <ac:chgData name="Christopher Diggins" userId="5aeb5eb5ad850d79" providerId="LiveId" clId="{596D4B4E-9318-487D-9C4D-E5553C54BCE3}" dt="2023-05-31T11:18:45.280" v="3708"/>
          <ac:spMkLst>
            <pc:docMk/>
            <pc:sldMk cId="1257305824" sldId="293"/>
            <ac:spMk id="3085" creationId="{85149191-5F60-4A28-AAFF-039F96B0F3EC}"/>
          </ac:spMkLst>
        </pc:spChg>
        <pc:spChg chg="add del">
          <ac:chgData name="Christopher Diggins" userId="5aeb5eb5ad850d79" providerId="LiveId" clId="{596D4B4E-9318-487D-9C4D-E5553C54BCE3}" dt="2023-05-31T11:18:45.280" v="3708"/>
          <ac:spMkLst>
            <pc:docMk/>
            <pc:sldMk cId="1257305824" sldId="293"/>
            <ac:spMk id="3086" creationId="{91E5A9A7-95C6-4F4F-B00E-C82E07FE62EF}"/>
          </ac:spMkLst>
        </pc:spChg>
        <pc:spChg chg="add del">
          <ac:chgData name="Christopher Diggins" userId="5aeb5eb5ad850d79" providerId="LiveId" clId="{596D4B4E-9318-487D-9C4D-E5553C54BCE3}" dt="2023-05-31T11:18:45.280" v="3708"/>
          <ac:spMkLst>
            <pc:docMk/>
            <pc:sldMk cId="1257305824" sldId="293"/>
            <ac:spMk id="3087" creationId="{F8260ED5-17F7-4158-B241-D51DD4CF1B7E}"/>
          </ac:spMkLst>
        </pc:spChg>
      </pc:sldChg>
      <pc:sldChg chg="addSp delSp modSp new add del mod setBg setClrOvrMap">
        <pc:chgData name="Christopher Diggins" userId="5aeb5eb5ad850d79" providerId="LiveId" clId="{596D4B4E-9318-487D-9C4D-E5553C54BCE3}" dt="2023-05-31T11:18:57.709" v="3710" actId="2696"/>
        <pc:sldMkLst>
          <pc:docMk/>
          <pc:sldMk cId="486026949" sldId="294"/>
        </pc:sldMkLst>
        <pc:spChg chg="mod">
          <ac:chgData name="Christopher Diggins" userId="5aeb5eb5ad850d79" providerId="LiveId" clId="{596D4B4E-9318-487D-9C4D-E5553C54BCE3}" dt="2023-05-31T10:42:24.845" v="2885" actId="26606"/>
          <ac:spMkLst>
            <pc:docMk/>
            <pc:sldMk cId="486026949" sldId="294"/>
            <ac:spMk id="2" creationId="{635E55EC-9047-87B4-33C4-E784ED055A52}"/>
          </ac:spMkLst>
        </pc:spChg>
        <pc:spChg chg="del mod">
          <ac:chgData name="Christopher Diggins" userId="5aeb5eb5ad850d79" providerId="LiveId" clId="{596D4B4E-9318-487D-9C4D-E5553C54BCE3}" dt="2023-05-31T10:42:24.845" v="2885" actId="26606"/>
          <ac:spMkLst>
            <pc:docMk/>
            <pc:sldMk cId="486026949" sldId="294"/>
            <ac:spMk id="3" creationId="{B3AFD033-26B6-A07A-0551-7055E8EBBB0B}"/>
          </ac:spMkLst>
        </pc:spChg>
        <pc:spChg chg="add">
          <ac:chgData name="Christopher Diggins" userId="5aeb5eb5ad850d79" providerId="LiveId" clId="{596D4B4E-9318-487D-9C4D-E5553C54BCE3}" dt="2023-05-31T10:42:24.845" v="2885" actId="26606"/>
          <ac:spMkLst>
            <pc:docMk/>
            <pc:sldMk cId="486026949" sldId="294"/>
            <ac:spMk id="10" creationId="{9228552E-C8B1-4A80-8448-0787CE0FC704}"/>
          </ac:spMkLst>
        </pc:spChg>
        <pc:graphicFrameChg chg="add">
          <ac:chgData name="Christopher Diggins" userId="5aeb5eb5ad850d79" providerId="LiveId" clId="{596D4B4E-9318-487D-9C4D-E5553C54BCE3}" dt="2023-05-31T10:42:24.845" v="2885" actId="26606"/>
          <ac:graphicFrameMkLst>
            <pc:docMk/>
            <pc:sldMk cId="486026949" sldId="294"/>
            <ac:graphicFrameMk id="5" creationId="{EA059B79-BBF8-B9AA-18D0-BF7C684EDA4A}"/>
          </ac:graphicFrameMkLst>
        </pc:graphicFrameChg>
        <pc:picChg chg="add">
          <ac:chgData name="Christopher Diggins" userId="5aeb5eb5ad850d79" providerId="LiveId" clId="{596D4B4E-9318-487D-9C4D-E5553C54BCE3}" dt="2023-05-31T10:42:24.845" v="2885" actId="26606"/>
          <ac:picMkLst>
            <pc:docMk/>
            <pc:sldMk cId="486026949" sldId="294"/>
            <ac:picMk id="6" creationId="{3A803F88-002E-7946-8BD2-5802AD73DEA3}"/>
          </ac:picMkLst>
        </pc:picChg>
      </pc:sldChg>
      <pc:sldChg chg="addSp delSp add del setBg delDesignElem">
        <pc:chgData name="Christopher Diggins" userId="5aeb5eb5ad850d79" providerId="LiveId" clId="{596D4B4E-9318-487D-9C4D-E5553C54BCE3}" dt="2023-05-31T11:18:45.280" v="3708"/>
        <pc:sldMkLst>
          <pc:docMk/>
          <pc:sldMk cId="4108320035" sldId="294"/>
        </pc:sldMkLst>
        <pc:spChg chg="add del">
          <ac:chgData name="Christopher Diggins" userId="5aeb5eb5ad850d79" providerId="LiveId" clId="{596D4B4E-9318-487D-9C4D-E5553C54BCE3}" dt="2023-05-31T11:18:45.280" v="3708"/>
          <ac:spMkLst>
            <pc:docMk/>
            <pc:sldMk cId="4108320035" sldId="294"/>
            <ac:spMk id="10" creationId="{9228552E-C8B1-4A80-8448-0787CE0FC704}"/>
          </ac:spMkLst>
        </pc:spChg>
      </pc:sldChg>
      <pc:sldChg chg="addSp modSp new del mod setBg">
        <pc:chgData name="Christopher Diggins" userId="5aeb5eb5ad850d79" providerId="LiveId" clId="{596D4B4E-9318-487D-9C4D-E5553C54BCE3}" dt="2023-05-31T11:10:56.235" v="3172" actId="47"/>
        <pc:sldMkLst>
          <pc:docMk/>
          <pc:sldMk cId="3287360509" sldId="295"/>
        </pc:sldMkLst>
        <pc:spChg chg="mod">
          <ac:chgData name="Christopher Diggins" userId="5aeb5eb5ad850d79" providerId="LiveId" clId="{596D4B4E-9318-487D-9C4D-E5553C54BCE3}" dt="2023-05-31T11:00:35.295" v="3074" actId="26606"/>
          <ac:spMkLst>
            <pc:docMk/>
            <pc:sldMk cId="3287360509" sldId="295"/>
            <ac:spMk id="2" creationId="{CA1F61F6-3EBD-715B-3C6D-005DAEB9907C}"/>
          </ac:spMkLst>
        </pc:spChg>
        <pc:spChg chg="mod">
          <ac:chgData name="Christopher Diggins" userId="5aeb5eb5ad850d79" providerId="LiveId" clId="{596D4B4E-9318-487D-9C4D-E5553C54BCE3}" dt="2023-05-31T11:00:35.295" v="3074" actId="26606"/>
          <ac:spMkLst>
            <pc:docMk/>
            <pc:sldMk cId="3287360509" sldId="295"/>
            <ac:spMk id="3" creationId="{04550989-FB35-EB26-CF22-0C99FCD1632B}"/>
          </ac:spMkLst>
        </pc:spChg>
        <pc:spChg chg="add">
          <ac:chgData name="Christopher Diggins" userId="5aeb5eb5ad850d79" providerId="LiveId" clId="{596D4B4E-9318-487D-9C4D-E5553C54BCE3}" dt="2023-05-31T11:00:35.295" v="3074" actId="26606"/>
          <ac:spMkLst>
            <pc:docMk/>
            <pc:sldMk cId="3287360509" sldId="295"/>
            <ac:spMk id="9" creationId="{F944E337-3E5D-4A1F-A5A1-2057F25B8A7B}"/>
          </ac:spMkLst>
        </pc:spChg>
        <pc:spChg chg="add">
          <ac:chgData name="Christopher Diggins" userId="5aeb5eb5ad850d79" providerId="LiveId" clId="{596D4B4E-9318-487D-9C4D-E5553C54BCE3}" dt="2023-05-31T11:00:35.295" v="3074" actId="26606"/>
          <ac:spMkLst>
            <pc:docMk/>
            <pc:sldMk cId="3287360509" sldId="295"/>
            <ac:spMk id="11" creationId="{4DA50D69-7CF7-4844-B844-A2B821C77F24}"/>
          </ac:spMkLst>
        </pc:spChg>
        <pc:picChg chg="add">
          <ac:chgData name="Christopher Diggins" userId="5aeb5eb5ad850d79" providerId="LiveId" clId="{596D4B4E-9318-487D-9C4D-E5553C54BCE3}" dt="2023-05-31T11:00:35.295" v="3074" actId="26606"/>
          <ac:picMkLst>
            <pc:docMk/>
            <pc:sldMk cId="3287360509" sldId="295"/>
            <ac:picMk id="5" creationId="{3A36D59B-C949-37BA-7A38-E4C2C4B12841}"/>
          </ac:picMkLst>
        </pc:picChg>
      </pc:sldChg>
      <pc:sldChg chg="modSp new del mod">
        <pc:chgData name="Christopher Diggins" userId="5aeb5eb5ad850d79" providerId="LiveId" clId="{596D4B4E-9318-487D-9C4D-E5553C54BCE3}" dt="2023-05-30T21:10:03.879" v="2220" actId="2696"/>
        <pc:sldMkLst>
          <pc:docMk/>
          <pc:sldMk cId="1406210920" sldId="296"/>
        </pc:sldMkLst>
        <pc:spChg chg="mod">
          <ac:chgData name="Christopher Diggins" userId="5aeb5eb5ad850d79" providerId="LiveId" clId="{596D4B4E-9318-487D-9C4D-E5553C54BCE3}" dt="2023-05-30T21:08:58.323" v="2138" actId="20577"/>
          <ac:spMkLst>
            <pc:docMk/>
            <pc:sldMk cId="1406210920" sldId="296"/>
            <ac:spMk id="2" creationId="{D574986A-5BEA-BAA9-ED45-30A4C3E8409D}"/>
          </ac:spMkLst>
        </pc:spChg>
        <pc:spChg chg="mod">
          <ac:chgData name="Christopher Diggins" userId="5aeb5eb5ad850d79" providerId="LiveId" clId="{596D4B4E-9318-487D-9C4D-E5553C54BCE3}" dt="2023-05-30T21:09:37.588" v="2219" actId="20577"/>
          <ac:spMkLst>
            <pc:docMk/>
            <pc:sldMk cId="1406210920" sldId="296"/>
            <ac:spMk id="3" creationId="{09DCEBDB-1269-6D6D-5C1C-E265CB1D3ABA}"/>
          </ac:spMkLst>
        </pc:spChg>
      </pc:sldChg>
      <pc:sldChg chg="add del">
        <pc:chgData name="Christopher Diggins" userId="5aeb5eb5ad850d79" providerId="LiveId" clId="{596D4B4E-9318-487D-9C4D-E5553C54BCE3}" dt="2023-05-31T10:41:10.054" v="2837" actId="47"/>
        <pc:sldMkLst>
          <pc:docMk/>
          <pc:sldMk cId="2236115681" sldId="296"/>
        </pc:sldMkLst>
      </pc:sldChg>
      <pc:sldChg chg="modSp new del mod">
        <pc:chgData name="Christopher Diggins" userId="5aeb5eb5ad850d79" providerId="LiveId" clId="{596D4B4E-9318-487D-9C4D-E5553C54BCE3}" dt="2023-05-31T10:41:12.130" v="2838" actId="47"/>
        <pc:sldMkLst>
          <pc:docMk/>
          <pc:sldMk cId="2778949908" sldId="297"/>
        </pc:sldMkLst>
        <pc:spChg chg="mod">
          <ac:chgData name="Christopher Diggins" userId="5aeb5eb5ad850d79" providerId="LiveId" clId="{596D4B4E-9318-487D-9C4D-E5553C54BCE3}" dt="2023-05-30T21:10:24.661" v="2251" actId="20577"/>
          <ac:spMkLst>
            <pc:docMk/>
            <pc:sldMk cId="2778949908" sldId="297"/>
            <ac:spMk id="2" creationId="{F1A09E5F-C260-65A8-3468-4263A816A8CC}"/>
          </ac:spMkLst>
        </pc:spChg>
        <pc:spChg chg="mod">
          <ac:chgData name="Christopher Diggins" userId="5aeb5eb5ad850d79" providerId="LiveId" clId="{596D4B4E-9318-487D-9C4D-E5553C54BCE3}" dt="2023-05-30T21:12:48.662" v="2269" actId="20577"/>
          <ac:spMkLst>
            <pc:docMk/>
            <pc:sldMk cId="2778949908" sldId="297"/>
            <ac:spMk id="3" creationId="{818F9917-F1CB-6647-FE13-811A836EFD48}"/>
          </ac:spMkLst>
        </pc:spChg>
      </pc:sldChg>
      <pc:sldChg chg="modSp new del mod">
        <pc:chgData name="Christopher Diggins" userId="5aeb5eb5ad850d79" providerId="LiveId" clId="{596D4B4E-9318-487D-9C4D-E5553C54BCE3}" dt="2023-05-31T10:41:13.386" v="2839" actId="47"/>
        <pc:sldMkLst>
          <pc:docMk/>
          <pc:sldMk cId="771695953" sldId="298"/>
        </pc:sldMkLst>
        <pc:spChg chg="mod">
          <ac:chgData name="Christopher Diggins" userId="5aeb5eb5ad850d79" providerId="LiveId" clId="{596D4B4E-9318-487D-9C4D-E5553C54BCE3}" dt="2023-05-30T22:13:25.475" v="2291" actId="20577"/>
          <ac:spMkLst>
            <pc:docMk/>
            <pc:sldMk cId="771695953" sldId="298"/>
            <ac:spMk id="2" creationId="{E7256FFC-E7FD-DA02-BD43-5950B95E0FA3}"/>
          </ac:spMkLst>
        </pc:spChg>
      </pc:sldChg>
      <pc:sldChg chg="modSp new del mod">
        <pc:chgData name="Christopher Diggins" userId="5aeb5eb5ad850d79" providerId="LiveId" clId="{596D4B4E-9318-487D-9C4D-E5553C54BCE3}" dt="2023-05-31T10:41:22.251" v="2843" actId="47"/>
        <pc:sldMkLst>
          <pc:docMk/>
          <pc:sldMk cId="4166587936" sldId="299"/>
        </pc:sldMkLst>
        <pc:spChg chg="mod">
          <ac:chgData name="Christopher Diggins" userId="5aeb5eb5ad850d79" providerId="LiveId" clId="{596D4B4E-9318-487D-9C4D-E5553C54BCE3}" dt="2023-05-30T22:30:36.404" v="2400" actId="20577"/>
          <ac:spMkLst>
            <pc:docMk/>
            <pc:sldMk cId="4166587936" sldId="299"/>
            <ac:spMk id="2" creationId="{2305B896-62CA-5A6E-99B4-C591AB7866AC}"/>
          </ac:spMkLst>
        </pc:spChg>
        <pc:spChg chg="mod">
          <ac:chgData name="Christopher Diggins" userId="5aeb5eb5ad850d79" providerId="LiveId" clId="{596D4B4E-9318-487D-9C4D-E5553C54BCE3}" dt="2023-05-30T22:32:31.975" v="2618" actId="20577"/>
          <ac:spMkLst>
            <pc:docMk/>
            <pc:sldMk cId="4166587936" sldId="299"/>
            <ac:spMk id="3" creationId="{7A652D7A-7F3B-BBC9-3713-4301FAAD97CA}"/>
          </ac:spMkLst>
        </pc:spChg>
      </pc:sldChg>
      <pc:sldChg chg="modSp new del mod">
        <pc:chgData name="Christopher Diggins" userId="5aeb5eb5ad850d79" providerId="LiveId" clId="{596D4B4E-9318-487D-9C4D-E5553C54BCE3}" dt="2023-05-31T11:00:40.037" v="3075" actId="47"/>
        <pc:sldMkLst>
          <pc:docMk/>
          <pc:sldMk cId="3632327195" sldId="300"/>
        </pc:sldMkLst>
        <pc:spChg chg="mod">
          <ac:chgData name="Christopher Diggins" userId="5aeb5eb5ad850d79" providerId="LiveId" clId="{596D4B4E-9318-487D-9C4D-E5553C54BCE3}" dt="2023-05-30T22:34:05.239" v="2725" actId="20577"/>
          <ac:spMkLst>
            <pc:docMk/>
            <pc:sldMk cId="3632327195" sldId="300"/>
            <ac:spMk id="2" creationId="{EF859A8A-C4D0-769B-9699-C636748FC964}"/>
          </ac:spMkLst>
        </pc:spChg>
        <pc:spChg chg="mod">
          <ac:chgData name="Christopher Diggins" userId="5aeb5eb5ad850d79" providerId="LiveId" clId="{596D4B4E-9318-487D-9C4D-E5553C54BCE3}" dt="2023-05-30T22:34:10.790" v="2733" actId="20577"/>
          <ac:spMkLst>
            <pc:docMk/>
            <pc:sldMk cId="3632327195" sldId="300"/>
            <ac:spMk id="3" creationId="{162F98AA-C352-23C4-1A03-FEAD6C4381D9}"/>
          </ac:spMkLst>
        </pc:spChg>
      </pc:sldChg>
      <pc:sldChg chg="addSp delSp modSp new mod ord setBg">
        <pc:chgData name="Christopher Diggins" userId="5aeb5eb5ad850d79" providerId="LiveId" clId="{596D4B4E-9318-487D-9C4D-E5553C54BCE3}" dt="2023-05-31T11:16:40.129" v="3656"/>
        <pc:sldMkLst>
          <pc:docMk/>
          <pc:sldMk cId="978787576" sldId="301"/>
        </pc:sldMkLst>
        <pc:spChg chg="mod">
          <ac:chgData name="Christopher Diggins" userId="5aeb5eb5ad850d79" providerId="LiveId" clId="{596D4B4E-9318-487D-9C4D-E5553C54BCE3}" dt="2023-05-31T10:54:28.790" v="2953" actId="26606"/>
          <ac:spMkLst>
            <pc:docMk/>
            <pc:sldMk cId="978787576" sldId="301"/>
            <ac:spMk id="2" creationId="{A54527C4-B3CB-EE78-6CD0-5B9832B62B25}"/>
          </ac:spMkLst>
        </pc:spChg>
        <pc:spChg chg="del">
          <ac:chgData name="Christopher Diggins" userId="5aeb5eb5ad850d79" providerId="LiveId" clId="{596D4B4E-9318-487D-9C4D-E5553C54BCE3}" dt="2023-05-31T10:54:25.907" v="2952"/>
          <ac:spMkLst>
            <pc:docMk/>
            <pc:sldMk cId="978787576" sldId="301"/>
            <ac:spMk id="3" creationId="{5A7E9316-4214-2011-9271-7D19367DB25A}"/>
          </ac:spMkLst>
        </pc:spChg>
        <pc:spChg chg="add">
          <ac:chgData name="Christopher Diggins" userId="5aeb5eb5ad850d79" providerId="LiveId" clId="{596D4B4E-9318-487D-9C4D-E5553C54BCE3}" dt="2023-05-31T10:54:28.790" v="2953" actId="26606"/>
          <ac:spMkLst>
            <pc:docMk/>
            <pc:sldMk cId="978787576" sldId="301"/>
            <ac:spMk id="4103" creationId="{A8384FB5-9ADC-4DDC-881B-597D56F5B15D}"/>
          </ac:spMkLst>
        </pc:spChg>
        <pc:spChg chg="add">
          <ac:chgData name="Christopher Diggins" userId="5aeb5eb5ad850d79" providerId="LiveId" clId="{596D4B4E-9318-487D-9C4D-E5553C54BCE3}" dt="2023-05-31T10:54:28.790" v="2953" actId="26606"/>
          <ac:spMkLst>
            <pc:docMk/>
            <pc:sldMk cId="978787576" sldId="301"/>
            <ac:spMk id="4105" creationId="{91E5A9A7-95C6-4F4F-B00E-C82E07FE62EF}"/>
          </ac:spMkLst>
        </pc:spChg>
        <pc:spChg chg="add">
          <ac:chgData name="Christopher Diggins" userId="5aeb5eb5ad850d79" providerId="LiveId" clId="{596D4B4E-9318-487D-9C4D-E5553C54BCE3}" dt="2023-05-31T10:54:28.790" v="2953" actId="26606"/>
          <ac:spMkLst>
            <pc:docMk/>
            <pc:sldMk cId="978787576" sldId="301"/>
            <ac:spMk id="4107" creationId="{D07DD2DE-F619-49DD-B5E7-03A290FF4ED1}"/>
          </ac:spMkLst>
        </pc:spChg>
        <pc:spChg chg="add">
          <ac:chgData name="Christopher Diggins" userId="5aeb5eb5ad850d79" providerId="LiveId" clId="{596D4B4E-9318-487D-9C4D-E5553C54BCE3}" dt="2023-05-31T10:54:28.790" v="2953" actId="26606"/>
          <ac:spMkLst>
            <pc:docMk/>
            <pc:sldMk cId="978787576" sldId="301"/>
            <ac:spMk id="4109" creationId="{85149191-5F60-4A28-AAFF-039F96B0F3EC}"/>
          </ac:spMkLst>
        </pc:spChg>
        <pc:spChg chg="add">
          <ac:chgData name="Christopher Diggins" userId="5aeb5eb5ad850d79" providerId="LiveId" clId="{596D4B4E-9318-487D-9C4D-E5553C54BCE3}" dt="2023-05-31T10:54:28.790" v="2953" actId="26606"/>
          <ac:spMkLst>
            <pc:docMk/>
            <pc:sldMk cId="978787576" sldId="301"/>
            <ac:spMk id="4111" creationId="{F8260ED5-17F7-4158-B241-D51DD4CF1B7E}"/>
          </ac:spMkLst>
        </pc:spChg>
        <pc:picChg chg="add mod">
          <ac:chgData name="Christopher Diggins" userId="5aeb5eb5ad850d79" providerId="LiveId" clId="{596D4B4E-9318-487D-9C4D-E5553C54BCE3}" dt="2023-05-31T10:54:28.790" v="2953" actId="26606"/>
          <ac:picMkLst>
            <pc:docMk/>
            <pc:sldMk cId="978787576" sldId="301"/>
            <ac:picMk id="4098" creationId="{21FAC765-5D1C-9C6D-C722-9D1D8133D200}"/>
          </ac:picMkLst>
        </pc:picChg>
      </pc:sldChg>
      <pc:sldChg chg="modSp new del mod">
        <pc:chgData name="Christopher Diggins" userId="5aeb5eb5ad850d79" providerId="LiveId" clId="{596D4B4E-9318-487D-9C4D-E5553C54BCE3}" dt="2023-05-31T10:41:14.799" v="2840" actId="47"/>
        <pc:sldMkLst>
          <pc:docMk/>
          <pc:sldMk cId="1746696855" sldId="301"/>
        </pc:sldMkLst>
        <pc:spChg chg="mod">
          <ac:chgData name="Christopher Diggins" userId="5aeb5eb5ad850d79" providerId="LiveId" clId="{596D4B4E-9318-487D-9C4D-E5553C54BCE3}" dt="2023-05-30T22:35:03.684" v="2750" actId="20577"/>
          <ac:spMkLst>
            <pc:docMk/>
            <pc:sldMk cId="1746696855" sldId="301"/>
            <ac:spMk id="2" creationId="{ADB05ED0-EFB2-9C71-E4FC-49CBE37D005A}"/>
          </ac:spMkLst>
        </pc:spChg>
      </pc:sldChg>
      <pc:sldChg chg="new del">
        <pc:chgData name="Christopher Diggins" userId="5aeb5eb5ad850d79" providerId="LiveId" clId="{596D4B4E-9318-487D-9C4D-E5553C54BCE3}" dt="2023-05-31T10:41:16.150" v="2841" actId="47"/>
        <pc:sldMkLst>
          <pc:docMk/>
          <pc:sldMk cId="1874127946" sldId="302"/>
        </pc:sldMkLst>
      </pc:sldChg>
      <pc:sldChg chg="addSp delSp modSp new mod ord setBg">
        <pc:chgData name="Christopher Diggins" userId="5aeb5eb5ad850d79" providerId="LiveId" clId="{596D4B4E-9318-487D-9C4D-E5553C54BCE3}" dt="2023-05-31T11:17:55.969" v="3697" actId="26606"/>
        <pc:sldMkLst>
          <pc:docMk/>
          <pc:sldMk cId="4141575812" sldId="302"/>
        </pc:sldMkLst>
        <pc:spChg chg="mod">
          <ac:chgData name="Christopher Diggins" userId="5aeb5eb5ad850d79" providerId="LiveId" clId="{596D4B4E-9318-487D-9C4D-E5553C54BCE3}" dt="2023-05-31T11:17:55.969" v="3697" actId="26606"/>
          <ac:spMkLst>
            <pc:docMk/>
            <pc:sldMk cId="4141575812" sldId="302"/>
            <ac:spMk id="2" creationId="{C10C8FBE-EB26-E7CD-ECC5-8DB1F2778234}"/>
          </ac:spMkLst>
        </pc:spChg>
        <pc:spChg chg="del mod">
          <ac:chgData name="Christopher Diggins" userId="5aeb5eb5ad850d79" providerId="LiveId" clId="{596D4B4E-9318-487D-9C4D-E5553C54BCE3}" dt="2023-05-31T11:17:55.969" v="3697" actId="26606"/>
          <ac:spMkLst>
            <pc:docMk/>
            <pc:sldMk cId="4141575812" sldId="302"/>
            <ac:spMk id="3" creationId="{D266F4D3-754A-60DD-C4C8-53CEDA181832}"/>
          </ac:spMkLst>
        </pc:spChg>
        <pc:spChg chg="add">
          <ac:chgData name="Christopher Diggins" userId="5aeb5eb5ad850d79" providerId="LiveId" clId="{596D4B4E-9318-487D-9C4D-E5553C54BCE3}" dt="2023-05-31T11:17:55.969" v="3697" actId="26606"/>
          <ac:spMkLst>
            <pc:docMk/>
            <pc:sldMk cId="4141575812" sldId="302"/>
            <ac:spMk id="9" creationId="{92070828-E616-4355-9C8A-A1065032B27D}"/>
          </ac:spMkLst>
        </pc:spChg>
        <pc:spChg chg="add">
          <ac:chgData name="Christopher Diggins" userId="5aeb5eb5ad850d79" providerId="LiveId" clId="{596D4B4E-9318-487D-9C4D-E5553C54BCE3}" dt="2023-05-31T11:17:55.969" v="3697" actId="26606"/>
          <ac:spMkLst>
            <pc:docMk/>
            <pc:sldMk cId="4141575812" sldId="302"/>
            <ac:spMk id="11" creationId="{355161C6-1218-4EAF-A9E9-A319CFD760C9}"/>
          </ac:spMkLst>
        </pc:spChg>
        <pc:graphicFrameChg chg="add">
          <ac:chgData name="Christopher Diggins" userId="5aeb5eb5ad850d79" providerId="LiveId" clId="{596D4B4E-9318-487D-9C4D-E5553C54BCE3}" dt="2023-05-31T11:17:55.969" v="3697" actId="26606"/>
          <ac:graphicFrameMkLst>
            <pc:docMk/>
            <pc:sldMk cId="4141575812" sldId="302"/>
            <ac:graphicFrameMk id="5" creationId="{9A8017AE-0564-F077-0367-673DD1C0030D}"/>
          </ac:graphicFrameMkLst>
        </pc:graphicFrameChg>
      </pc:sldChg>
      <pc:sldChg chg="addSp delSp modSp new mod setBg">
        <pc:chgData name="Christopher Diggins" userId="5aeb5eb5ad850d79" providerId="LiveId" clId="{596D4B4E-9318-487D-9C4D-E5553C54BCE3}" dt="2023-05-31T11:18:05.262" v="3698" actId="26606"/>
        <pc:sldMkLst>
          <pc:docMk/>
          <pc:sldMk cId="2783911052" sldId="303"/>
        </pc:sldMkLst>
        <pc:spChg chg="mod">
          <ac:chgData name="Christopher Diggins" userId="5aeb5eb5ad850d79" providerId="LiveId" clId="{596D4B4E-9318-487D-9C4D-E5553C54BCE3}" dt="2023-05-31T11:18:05.262" v="3698" actId="26606"/>
          <ac:spMkLst>
            <pc:docMk/>
            <pc:sldMk cId="2783911052" sldId="303"/>
            <ac:spMk id="2" creationId="{F096451C-4E42-E2EF-248B-725CBEA46EC1}"/>
          </ac:spMkLst>
        </pc:spChg>
        <pc:spChg chg="del">
          <ac:chgData name="Christopher Diggins" userId="5aeb5eb5ad850d79" providerId="LiveId" clId="{596D4B4E-9318-487D-9C4D-E5553C54BCE3}" dt="2023-05-31T10:58:33.155" v="2995" actId="22"/>
          <ac:spMkLst>
            <pc:docMk/>
            <pc:sldMk cId="2783911052" sldId="303"/>
            <ac:spMk id="3" creationId="{BF538FB6-AAF7-5358-087D-D36A99F903DF}"/>
          </ac:spMkLst>
        </pc:spChg>
        <pc:spChg chg="add del mod">
          <ac:chgData name="Christopher Diggins" userId="5aeb5eb5ad850d79" providerId="LiveId" clId="{596D4B4E-9318-487D-9C4D-E5553C54BCE3}" dt="2023-05-31T11:18:05.262" v="3698" actId="26606"/>
          <ac:spMkLst>
            <pc:docMk/>
            <pc:sldMk cId="2783911052" sldId="303"/>
            <ac:spMk id="9" creationId="{E013F7B9-630C-7AEC-BD8E-287920A8A9FF}"/>
          </ac:spMkLst>
        </pc:spChg>
        <pc:spChg chg="add">
          <ac:chgData name="Christopher Diggins" userId="5aeb5eb5ad850d79" providerId="LiveId" clId="{596D4B4E-9318-487D-9C4D-E5553C54BCE3}" dt="2023-05-31T11:18:05.262" v="3698" actId="26606"/>
          <ac:spMkLst>
            <pc:docMk/>
            <pc:sldMk cId="2783911052" sldId="303"/>
            <ac:spMk id="15" creationId="{98DED6BC-9A3E-48D4-AD7C-A56D63F547E8}"/>
          </ac:spMkLst>
        </pc:spChg>
        <pc:spChg chg="add">
          <ac:chgData name="Christopher Diggins" userId="5aeb5eb5ad850d79" providerId="LiveId" clId="{596D4B4E-9318-487D-9C4D-E5553C54BCE3}" dt="2023-05-31T11:18:05.262" v="3698" actId="26606"/>
          <ac:spMkLst>
            <pc:docMk/>
            <pc:sldMk cId="2783911052" sldId="303"/>
            <ac:spMk id="17" creationId="{6B6E033A-DB2E-49B8-B600-B38E0C280263}"/>
          </ac:spMkLst>
        </pc:spChg>
        <pc:graphicFrameChg chg="add">
          <ac:chgData name="Christopher Diggins" userId="5aeb5eb5ad850d79" providerId="LiveId" clId="{596D4B4E-9318-487D-9C4D-E5553C54BCE3}" dt="2023-05-31T11:18:05.262" v="3698" actId="26606"/>
          <ac:graphicFrameMkLst>
            <pc:docMk/>
            <pc:sldMk cId="2783911052" sldId="303"/>
            <ac:graphicFrameMk id="11" creationId="{E23C9875-12D7-09D1-C839-A38D586BF891}"/>
          </ac:graphicFrameMkLst>
        </pc:graphicFrameChg>
        <pc:picChg chg="add del">
          <ac:chgData name="Christopher Diggins" userId="5aeb5eb5ad850d79" providerId="LiveId" clId="{596D4B4E-9318-487D-9C4D-E5553C54BCE3}" dt="2023-05-31T11:10:31.942" v="3169" actId="478"/>
          <ac:picMkLst>
            <pc:docMk/>
            <pc:sldMk cId="2783911052" sldId="303"/>
            <ac:picMk id="5" creationId="{81C73D1A-9730-011D-620B-E8C24033A6BF}"/>
          </ac:picMkLst>
        </pc:picChg>
        <pc:picChg chg="add del mod ord">
          <ac:chgData name="Christopher Diggins" userId="5aeb5eb5ad850d79" providerId="LiveId" clId="{596D4B4E-9318-487D-9C4D-E5553C54BCE3}" dt="2023-05-31T11:15:17.001" v="3404" actId="478"/>
          <ac:picMkLst>
            <pc:docMk/>
            <pc:sldMk cId="2783911052" sldId="303"/>
            <ac:picMk id="7" creationId="{2EDE97D1-5646-082D-07FA-38CC6A621475}"/>
          </ac:picMkLst>
        </pc:picChg>
      </pc:sldChg>
      <pc:sldChg chg="modSp new del mod">
        <pc:chgData name="Christopher Diggins" userId="5aeb5eb5ad850d79" providerId="LiveId" clId="{596D4B4E-9318-487D-9C4D-E5553C54BCE3}" dt="2023-05-31T10:40:15.986" v="2803" actId="47"/>
        <pc:sldMkLst>
          <pc:docMk/>
          <pc:sldMk cId="3257617215" sldId="303"/>
        </pc:sldMkLst>
        <pc:spChg chg="mod">
          <ac:chgData name="Christopher Diggins" userId="5aeb5eb5ad850d79" providerId="LiveId" clId="{596D4B4E-9318-487D-9C4D-E5553C54BCE3}" dt="2023-05-31T10:40:11.134" v="2800" actId="20577"/>
          <ac:spMkLst>
            <pc:docMk/>
            <pc:sldMk cId="3257617215" sldId="303"/>
            <ac:spMk id="2" creationId="{07C9934E-9E0D-3B75-05CE-7C9208344F8C}"/>
          </ac:spMkLst>
        </pc:spChg>
      </pc:sldChg>
      <pc:sldChg chg="addSp delSp modSp new del mod setBg">
        <pc:chgData name="Christopher Diggins" userId="5aeb5eb5ad850d79" providerId="LiveId" clId="{596D4B4E-9318-487D-9C4D-E5553C54BCE3}" dt="2023-05-31T11:19:27.706" v="3729" actId="47"/>
        <pc:sldMkLst>
          <pc:docMk/>
          <pc:sldMk cId="2691097094" sldId="304"/>
        </pc:sldMkLst>
        <pc:spChg chg="mod">
          <ac:chgData name="Christopher Diggins" userId="5aeb5eb5ad850d79" providerId="LiveId" clId="{596D4B4E-9318-487D-9C4D-E5553C54BCE3}" dt="2023-05-31T11:12:54.793" v="3176" actId="26606"/>
          <ac:spMkLst>
            <pc:docMk/>
            <pc:sldMk cId="2691097094" sldId="304"/>
            <ac:spMk id="2" creationId="{A3C0D790-6059-F4AF-5AFC-7D869EB2C374}"/>
          </ac:spMkLst>
        </pc:spChg>
        <pc:spChg chg="del">
          <ac:chgData name="Christopher Diggins" userId="5aeb5eb5ad850d79" providerId="LiveId" clId="{596D4B4E-9318-487D-9C4D-E5553C54BCE3}" dt="2023-05-31T11:12:54.793" v="3176" actId="26606"/>
          <ac:spMkLst>
            <pc:docMk/>
            <pc:sldMk cId="2691097094" sldId="304"/>
            <ac:spMk id="3" creationId="{03A7352B-C7C5-4BE9-7F1E-1E4A2BFA5720}"/>
          </ac:spMkLst>
        </pc:spChg>
        <pc:spChg chg="add">
          <ac:chgData name="Christopher Diggins" userId="5aeb5eb5ad850d79" providerId="LiveId" clId="{596D4B4E-9318-487D-9C4D-E5553C54BCE3}" dt="2023-05-31T11:12:54.793" v="3176" actId="26606"/>
          <ac:spMkLst>
            <pc:docMk/>
            <pc:sldMk cId="2691097094" sldId="304"/>
            <ac:spMk id="9" creationId="{DCD9C319-51C4-4B3F-AEB3-47BB3616FF6F}"/>
          </ac:spMkLst>
        </pc:spChg>
        <pc:picChg chg="add">
          <ac:chgData name="Christopher Diggins" userId="5aeb5eb5ad850d79" providerId="LiveId" clId="{596D4B4E-9318-487D-9C4D-E5553C54BCE3}" dt="2023-05-31T11:12:54.793" v="3176" actId="26606"/>
          <ac:picMkLst>
            <pc:docMk/>
            <pc:sldMk cId="2691097094" sldId="304"/>
            <ac:picMk id="5" creationId="{86C320AC-01D4-06C0-9CAF-520A73208D3C}"/>
          </ac:picMkLst>
        </pc:picChg>
      </pc:sldChg>
      <pc:sldChg chg="modSp new del mod">
        <pc:chgData name="Christopher Diggins" userId="5aeb5eb5ad850d79" providerId="LiveId" clId="{596D4B4E-9318-487D-9C4D-E5553C54BCE3}" dt="2023-05-31T10:59:57.431" v="3073" actId="47"/>
        <pc:sldMkLst>
          <pc:docMk/>
          <pc:sldMk cId="4082474907" sldId="305"/>
        </pc:sldMkLst>
        <pc:spChg chg="mod">
          <ac:chgData name="Christopher Diggins" userId="5aeb5eb5ad850d79" providerId="LiveId" clId="{596D4B4E-9318-487D-9C4D-E5553C54BCE3}" dt="2023-05-31T10:59:37.798" v="3067" actId="20577"/>
          <ac:spMkLst>
            <pc:docMk/>
            <pc:sldMk cId="4082474907" sldId="305"/>
            <ac:spMk id="2" creationId="{4A048B5B-AF42-B0A4-4AD1-3CAFACDADD9B}"/>
          </ac:spMkLst>
        </pc:spChg>
      </pc:sldChg>
      <pc:sldChg chg="addSp delSp modSp new mod setBg">
        <pc:chgData name="Christopher Diggins" userId="5aeb5eb5ad850d79" providerId="LiveId" clId="{596D4B4E-9318-487D-9C4D-E5553C54BCE3}" dt="2023-05-31T11:10:01.086" v="3166" actId="1076"/>
        <pc:sldMkLst>
          <pc:docMk/>
          <pc:sldMk cId="4132579112" sldId="305"/>
        </pc:sldMkLst>
        <pc:spChg chg="mod">
          <ac:chgData name="Christopher Diggins" userId="5aeb5eb5ad850d79" providerId="LiveId" clId="{596D4B4E-9318-487D-9C4D-E5553C54BCE3}" dt="2023-05-31T11:02:47.061" v="3105" actId="20577"/>
          <ac:spMkLst>
            <pc:docMk/>
            <pc:sldMk cId="4132579112" sldId="305"/>
            <ac:spMk id="2" creationId="{20886496-144A-7318-DC1C-2E9B270C8F02}"/>
          </ac:spMkLst>
        </pc:spChg>
        <pc:spChg chg="del">
          <ac:chgData name="Christopher Diggins" userId="5aeb5eb5ad850d79" providerId="LiveId" clId="{596D4B4E-9318-487D-9C4D-E5553C54BCE3}" dt="2023-05-31T11:02:13.631" v="3077" actId="22"/>
          <ac:spMkLst>
            <pc:docMk/>
            <pc:sldMk cId="4132579112" sldId="305"/>
            <ac:spMk id="3" creationId="{2CBC2F7C-9205-DB64-D400-75DAF960E2DD}"/>
          </ac:spMkLst>
        </pc:spChg>
        <pc:spChg chg="add del">
          <ac:chgData name="Christopher Diggins" userId="5aeb5eb5ad850d79" providerId="LiveId" clId="{596D4B4E-9318-487D-9C4D-E5553C54BCE3}" dt="2023-05-31T11:02:41.847" v="3079" actId="26606"/>
          <ac:spMkLst>
            <pc:docMk/>
            <pc:sldMk cId="4132579112" sldId="305"/>
            <ac:spMk id="9" creationId="{D7F5D82C-3680-B94F-B9D0-56A60E75F6CF}"/>
          </ac:spMkLst>
        </pc:spChg>
        <pc:spChg chg="add del">
          <ac:chgData name="Christopher Diggins" userId="5aeb5eb5ad850d79" providerId="LiveId" clId="{596D4B4E-9318-487D-9C4D-E5553C54BCE3}" dt="2023-05-31T11:02:41.847" v="3079" actId="26606"/>
          <ac:spMkLst>
            <pc:docMk/>
            <pc:sldMk cId="4132579112" sldId="305"/>
            <ac:spMk id="12" creationId="{3AFE8227-C443-417B-BA91-520EB1EF4559}"/>
          </ac:spMkLst>
        </pc:spChg>
        <pc:spChg chg="add del">
          <ac:chgData name="Christopher Diggins" userId="5aeb5eb5ad850d79" providerId="LiveId" clId="{596D4B4E-9318-487D-9C4D-E5553C54BCE3}" dt="2023-05-31T11:02:41.847" v="3079" actId="26606"/>
          <ac:spMkLst>
            <pc:docMk/>
            <pc:sldMk cId="4132579112" sldId="305"/>
            <ac:spMk id="14" creationId="{907741FC-B544-4A6E-B831-6789D042333D}"/>
          </ac:spMkLst>
        </pc:spChg>
        <pc:spChg chg="add del">
          <ac:chgData name="Christopher Diggins" userId="5aeb5eb5ad850d79" providerId="LiveId" clId="{596D4B4E-9318-487D-9C4D-E5553C54BCE3}" dt="2023-05-31T11:02:41.847" v="3079" actId="26606"/>
          <ac:spMkLst>
            <pc:docMk/>
            <pc:sldMk cId="4132579112" sldId="305"/>
            <ac:spMk id="16" creationId="{3F0BE7ED-7814-4273-B18A-F26CC0380380}"/>
          </ac:spMkLst>
        </pc:spChg>
        <pc:picChg chg="add mod ord">
          <ac:chgData name="Christopher Diggins" userId="5aeb5eb5ad850d79" providerId="LiveId" clId="{596D4B4E-9318-487D-9C4D-E5553C54BCE3}" dt="2023-05-31T11:10:01.086" v="3166" actId="1076"/>
          <ac:picMkLst>
            <pc:docMk/>
            <pc:sldMk cId="4132579112" sldId="305"/>
            <ac:picMk id="5" creationId="{C89EEC78-9FBD-7982-8054-4217BFB4D947}"/>
          </ac:picMkLst>
        </pc:picChg>
      </pc:sldChg>
      <pc:sldChg chg="addSp delSp modSp new mod setBg">
        <pc:chgData name="Christopher Diggins" userId="5aeb5eb5ad850d79" providerId="LiveId" clId="{596D4B4E-9318-487D-9C4D-E5553C54BCE3}" dt="2023-05-31T11:19:25.157" v="3728" actId="20577"/>
        <pc:sldMkLst>
          <pc:docMk/>
          <pc:sldMk cId="3271639174" sldId="306"/>
        </pc:sldMkLst>
        <pc:spChg chg="mod">
          <ac:chgData name="Christopher Diggins" userId="5aeb5eb5ad850d79" providerId="LiveId" clId="{596D4B4E-9318-487D-9C4D-E5553C54BCE3}" dt="2023-05-31T11:19:25.157" v="3728" actId="20577"/>
          <ac:spMkLst>
            <pc:docMk/>
            <pc:sldMk cId="3271639174" sldId="306"/>
            <ac:spMk id="2" creationId="{04D32DCB-21A3-1FE9-4A1E-68CC2EF2661F}"/>
          </ac:spMkLst>
        </pc:spChg>
        <pc:spChg chg="add del mod">
          <ac:chgData name="Christopher Diggins" userId="5aeb5eb5ad850d79" providerId="LiveId" clId="{596D4B4E-9318-487D-9C4D-E5553C54BCE3}" dt="2023-05-31T11:17:16.285" v="3693" actId="26606"/>
          <ac:spMkLst>
            <pc:docMk/>
            <pc:sldMk cId="3271639174" sldId="306"/>
            <ac:spMk id="3" creationId="{C222F25B-E512-19FB-2506-3D9B9D406B49}"/>
          </ac:spMkLst>
        </pc:spChg>
        <pc:spChg chg="add del">
          <ac:chgData name="Christopher Diggins" userId="5aeb5eb5ad850d79" providerId="LiveId" clId="{596D4B4E-9318-487D-9C4D-E5553C54BCE3}" dt="2023-05-31T11:17:16.262" v="3692" actId="26606"/>
          <ac:spMkLst>
            <pc:docMk/>
            <pc:sldMk cId="3271639174" sldId="306"/>
            <ac:spMk id="9" creationId="{A1F6BF70-C7D1-4AF9-8DB4-BEEB8A9C3529}"/>
          </ac:spMkLst>
        </pc:spChg>
        <pc:spChg chg="add del">
          <ac:chgData name="Christopher Diggins" userId="5aeb5eb5ad850d79" providerId="LiveId" clId="{596D4B4E-9318-487D-9C4D-E5553C54BCE3}" dt="2023-05-31T11:17:16.262" v="3692" actId="26606"/>
          <ac:spMkLst>
            <pc:docMk/>
            <pc:sldMk cId="3271639174" sldId="306"/>
            <ac:spMk id="15" creationId="{2C1BBA94-3F40-40AA-8BB9-E69E25E537C1}"/>
          </ac:spMkLst>
        </pc:spChg>
        <pc:spChg chg="add">
          <ac:chgData name="Christopher Diggins" userId="5aeb5eb5ad850d79" providerId="LiveId" clId="{596D4B4E-9318-487D-9C4D-E5553C54BCE3}" dt="2023-05-31T11:17:16.285" v="3693" actId="26606"/>
          <ac:spMkLst>
            <pc:docMk/>
            <pc:sldMk cId="3271639174" sldId="306"/>
            <ac:spMk id="17" creationId="{2E442304-DDBD-4F7B-8017-36BCC863FB40}"/>
          </ac:spMkLst>
        </pc:spChg>
        <pc:spChg chg="add">
          <ac:chgData name="Christopher Diggins" userId="5aeb5eb5ad850d79" providerId="LiveId" clId="{596D4B4E-9318-487D-9C4D-E5553C54BCE3}" dt="2023-05-31T11:17:16.285" v="3693" actId="26606"/>
          <ac:spMkLst>
            <pc:docMk/>
            <pc:sldMk cId="3271639174" sldId="306"/>
            <ac:spMk id="18" creationId="{5E107275-3853-46FD-A241-DE4355A42675}"/>
          </ac:spMkLst>
        </pc:spChg>
        <pc:grpChg chg="add del">
          <ac:chgData name="Christopher Diggins" userId="5aeb5eb5ad850d79" providerId="LiveId" clId="{596D4B4E-9318-487D-9C4D-E5553C54BCE3}" dt="2023-05-31T11:17:16.262" v="3692" actId="26606"/>
          <ac:grpSpMkLst>
            <pc:docMk/>
            <pc:sldMk cId="3271639174" sldId="306"/>
            <ac:grpSpMk id="11" creationId="{0C66A8B6-1F6E-4FCC-93B9-B9986B6FD111}"/>
          </ac:grpSpMkLst>
        </pc:grpChg>
        <pc:graphicFrameChg chg="add del">
          <ac:chgData name="Christopher Diggins" userId="5aeb5eb5ad850d79" providerId="LiveId" clId="{596D4B4E-9318-487D-9C4D-E5553C54BCE3}" dt="2023-05-31T11:17:16.262" v="3692" actId="26606"/>
          <ac:graphicFrameMkLst>
            <pc:docMk/>
            <pc:sldMk cId="3271639174" sldId="306"/>
            <ac:graphicFrameMk id="5" creationId="{7396703F-D396-8C5A-28D3-C65DFE339DA0}"/>
          </ac:graphicFrameMkLst>
        </pc:graphicFrameChg>
        <pc:graphicFrameChg chg="add mod">
          <ac:chgData name="Christopher Diggins" userId="5aeb5eb5ad850d79" providerId="LiveId" clId="{596D4B4E-9318-487D-9C4D-E5553C54BCE3}" dt="2023-05-31T11:17:46.884" v="3696" actId="12100"/>
          <ac:graphicFrameMkLst>
            <pc:docMk/>
            <pc:sldMk cId="3271639174" sldId="306"/>
            <ac:graphicFrameMk id="19" creationId="{44F4672B-0ECF-EC67-762A-6EF96B34965E}"/>
          </ac:graphicFrameMkLst>
        </pc:graphicFrameChg>
      </pc:sldChg>
      <pc:sldChg chg="addSp delSp modSp new mod setBg addAnim delAnim">
        <pc:chgData name="Christopher Diggins" userId="5aeb5eb5ad850d79" providerId="LiveId" clId="{596D4B4E-9318-487D-9C4D-E5553C54BCE3}" dt="2023-05-31T11:22:31.569" v="3937" actId="26606"/>
        <pc:sldMkLst>
          <pc:docMk/>
          <pc:sldMk cId="1589710600" sldId="307"/>
        </pc:sldMkLst>
        <pc:spChg chg="mod">
          <ac:chgData name="Christopher Diggins" userId="5aeb5eb5ad850d79" providerId="LiveId" clId="{596D4B4E-9318-487D-9C4D-E5553C54BCE3}" dt="2023-05-31T11:22:31.569" v="3937" actId="26606"/>
          <ac:spMkLst>
            <pc:docMk/>
            <pc:sldMk cId="1589710600" sldId="307"/>
            <ac:spMk id="2" creationId="{91B1B9FE-E08C-50A8-103C-179286B37DB7}"/>
          </ac:spMkLst>
        </pc:spChg>
        <pc:spChg chg="mod">
          <ac:chgData name="Christopher Diggins" userId="5aeb5eb5ad850d79" providerId="LiveId" clId="{596D4B4E-9318-487D-9C4D-E5553C54BCE3}" dt="2023-05-31T11:22:31.569" v="3937" actId="26606"/>
          <ac:spMkLst>
            <pc:docMk/>
            <pc:sldMk cId="1589710600" sldId="307"/>
            <ac:spMk id="3" creationId="{93038FC1-7F7D-24BF-C102-E09A17ECF8E9}"/>
          </ac:spMkLst>
        </pc:spChg>
        <pc:spChg chg="add del">
          <ac:chgData name="Christopher Diggins" userId="5aeb5eb5ad850d79" providerId="LiveId" clId="{596D4B4E-9318-487D-9C4D-E5553C54BCE3}" dt="2023-05-31T11:22:31.545" v="3936" actId="26606"/>
          <ac:spMkLst>
            <pc:docMk/>
            <pc:sldMk cId="1589710600" sldId="307"/>
            <ac:spMk id="8" creationId="{09588DA8-065E-4F6F-8EFD-43104AB2E0CF}"/>
          </ac:spMkLst>
        </pc:spChg>
        <pc:spChg chg="add">
          <ac:chgData name="Christopher Diggins" userId="5aeb5eb5ad850d79" providerId="LiveId" clId="{596D4B4E-9318-487D-9C4D-E5553C54BCE3}" dt="2023-05-31T11:22:31.569" v="3937" actId="26606"/>
          <ac:spMkLst>
            <pc:docMk/>
            <pc:sldMk cId="1589710600" sldId="307"/>
            <ac:spMk id="9" creationId="{870A1295-61BC-4214-AA3E-D396673024D0}"/>
          </ac:spMkLst>
        </pc:spChg>
        <pc:spChg chg="add del">
          <ac:chgData name="Christopher Diggins" userId="5aeb5eb5ad850d79" providerId="LiveId" clId="{596D4B4E-9318-487D-9C4D-E5553C54BCE3}" dt="2023-05-31T11:22:31.545" v="3936" actId="26606"/>
          <ac:spMkLst>
            <pc:docMk/>
            <pc:sldMk cId="1589710600" sldId="307"/>
            <ac:spMk id="10" creationId="{C4285719-470E-454C-AF62-8323075F1F5B}"/>
          </ac:spMkLst>
        </pc:spChg>
        <pc:spChg chg="add del">
          <ac:chgData name="Christopher Diggins" userId="5aeb5eb5ad850d79" providerId="LiveId" clId="{596D4B4E-9318-487D-9C4D-E5553C54BCE3}" dt="2023-05-31T11:22:31.545" v="3936" actId="26606"/>
          <ac:spMkLst>
            <pc:docMk/>
            <pc:sldMk cId="1589710600" sldId="307"/>
            <ac:spMk id="12" creationId="{CD9FE4EF-C4D8-49A0-B2FF-81D8DB7D8A24}"/>
          </ac:spMkLst>
        </pc:spChg>
        <pc:spChg chg="add del">
          <ac:chgData name="Christopher Diggins" userId="5aeb5eb5ad850d79" providerId="LiveId" clId="{596D4B4E-9318-487D-9C4D-E5553C54BCE3}" dt="2023-05-31T11:22:31.545" v="3936" actId="26606"/>
          <ac:spMkLst>
            <pc:docMk/>
            <pc:sldMk cId="1589710600" sldId="307"/>
            <ac:spMk id="14" creationId="{4300840D-0A0B-4512-BACA-B439D5B9C57C}"/>
          </ac:spMkLst>
        </pc:spChg>
        <pc:spChg chg="add del">
          <ac:chgData name="Christopher Diggins" userId="5aeb5eb5ad850d79" providerId="LiveId" clId="{596D4B4E-9318-487D-9C4D-E5553C54BCE3}" dt="2023-05-31T11:22:31.545" v="3936" actId="26606"/>
          <ac:spMkLst>
            <pc:docMk/>
            <pc:sldMk cId="1589710600" sldId="307"/>
            <ac:spMk id="16" creationId="{D2B78728-A580-49A7-84F9-6EF6F583ADE0}"/>
          </ac:spMkLst>
        </pc:spChg>
        <pc:spChg chg="add del">
          <ac:chgData name="Christopher Diggins" userId="5aeb5eb5ad850d79" providerId="LiveId" clId="{596D4B4E-9318-487D-9C4D-E5553C54BCE3}" dt="2023-05-31T11:22:31.545" v="3936" actId="26606"/>
          <ac:spMkLst>
            <pc:docMk/>
            <pc:sldMk cId="1589710600" sldId="307"/>
            <ac:spMk id="18" creationId="{38FAA1A1-D861-433F-88FA-1E9D6FD31D11}"/>
          </ac:spMkLst>
        </pc:spChg>
        <pc:spChg chg="add del">
          <ac:chgData name="Christopher Diggins" userId="5aeb5eb5ad850d79" providerId="LiveId" clId="{596D4B4E-9318-487D-9C4D-E5553C54BCE3}" dt="2023-05-31T11:22:31.545" v="3936" actId="26606"/>
          <ac:spMkLst>
            <pc:docMk/>
            <pc:sldMk cId="1589710600" sldId="307"/>
            <ac:spMk id="20" creationId="{8D71EDA1-87BF-4D5D-AB79-F346FD19278A}"/>
          </ac:spMkLst>
        </pc:spChg>
        <pc:grpChg chg="add">
          <ac:chgData name="Christopher Diggins" userId="5aeb5eb5ad850d79" providerId="LiveId" clId="{596D4B4E-9318-487D-9C4D-E5553C54BCE3}" dt="2023-05-31T11:22:31.569" v="3937" actId="26606"/>
          <ac:grpSpMkLst>
            <pc:docMk/>
            <pc:sldMk cId="1589710600" sldId="307"/>
            <ac:grpSpMk id="11" creationId="{0B139475-2B26-4CA9-9413-DE741E49F7BB}"/>
          </ac:grpSpMkLst>
        </pc:grpChg>
        <pc:picChg chg="add">
          <ac:chgData name="Christopher Diggins" userId="5aeb5eb5ad850d79" providerId="LiveId" clId="{596D4B4E-9318-487D-9C4D-E5553C54BCE3}" dt="2023-05-31T11:22:31.569" v="3937" actId="26606"/>
          <ac:picMkLst>
            <pc:docMk/>
            <pc:sldMk cId="1589710600" sldId="307"/>
            <ac:picMk id="5" creationId="{58793954-F899-21D6-EC26-1E81F09D1C8D}"/>
          </ac:picMkLst>
        </pc:picChg>
      </pc:sldChg>
      <pc:sldChg chg="add del ord">
        <pc:chgData name="Christopher Diggins" userId="5aeb5eb5ad850d79" providerId="LiveId" clId="{596D4B4E-9318-487D-9C4D-E5553C54BCE3}" dt="2023-05-31T11:18:44.746" v="3707"/>
        <pc:sldMkLst>
          <pc:docMk/>
          <pc:sldMk cId="1835418889" sldId="307"/>
        </pc:sldMkLst>
      </pc:sldChg>
      <pc:sldChg chg="add del">
        <pc:chgData name="Christopher Diggins" userId="5aeb5eb5ad850d79" providerId="LiveId" clId="{596D4B4E-9318-487D-9C4D-E5553C54BCE3}" dt="2023-05-31T11:18:44.746" v="3707"/>
        <pc:sldMkLst>
          <pc:docMk/>
          <pc:sldMk cId="2806973725" sldId="308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FEA7C0-AFFF-4802-AF6D-95310A17BDDC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63A445-4D28-4586-ACA9-25BC2B7D7E02}">
      <dgm:prSet/>
      <dgm:spPr/>
      <dgm:t>
        <a:bodyPr/>
        <a:lstStyle/>
        <a:p>
          <a:r>
            <a:rPr lang="en-CA"/>
            <a:t>Trees are container where elements are stored in nodes</a:t>
          </a:r>
          <a:endParaRPr lang="en-US"/>
        </a:p>
      </dgm:t>
    </dgm:pt>
    <dgm:pt modelId="{6C9EE228-ACA4-4074-BD3A-C2CADA6DE3EE}" type="parTrans" cxnId="{55FF961F-2A69-4158-AD38-EF131102C97B}">
      <dgm:prSet/>
      <dgm:spPr/>
      <dgm:t>
        <a:bodyPr/>
        <a:lstStyle/>
        <a:p>
          <a:endParaRPr lang="en-US"/>
        </a:p>
      </dgm:t>
    </dgm:pt>
    <dgm:pt modelId="{13986C8A-D162-40EF-B899-22D628C31891}" type="sibTrans" cxnId="{55FF961F-2A69-4158-AD38-EF131102C97B}">
      <dgm:prSet/>
      <dgm:spPr/>
      <dgm:t>
        <a:bodyPr/>
        <a:lstStyle/>
        <a:p>
          <a:endParaRPr lang="en-US"/>
        </a:p>
      </dgm:t>
    </dgm:pt>
    <dgm:pt modelId="{231A55F0-FCA4-480A-9F5C-451E77443E58}">
      <dgm:prSet/>
      <dgm:spPr/>
      <dgm:t>
        <a:bodyPr/>
        <a:lstStyle/>
        <a:p>
          <a:r>
            <a:rPr lang="en-CA"/>
            <a:t>Each node has pointers to its child nodes</a:t>
          </a:r>
          <a:endParaRPr lang="en-US"/>
        </a:p>
      </dgm:t>
    </dgm:pt>
    <dgm:pt modelId="{7A467956-9F5B-4D8E-BA6E-3E72C6E9658D}" type="parTrans" cxnId="{685B4FD7-08E4-41E6-A1C9-EAC039110338}">
      <dgm:prSet/>
      <dgm:spPr/>
      <dgm:t>
        <a:bodyPr/>
        <a:lstStyle/>
        <a:p>
          <a:endParaRPr lang="en-US"/>
        </a:p>
      </dgm:t>
    </dgm:pt>
    <dgm:pt modelId="{3222ACA7-130B-4832-B7EB-E10148957F86}" type="sibTrans" cxnId="{685B4FD7-08E4-41E6-A1C9-EAC039110338}">
      <dgm:prSet/>
      <dgm:spPr/>
      <dgm:t>
        <a:bodyPr/>
        <a:lstStyle/>
        <a:p>
          <a:endParaRPr lang="en-US"/>
        </a:p>
      </dgm:t>
    </dgm:pt>
    <dgm:pt modelId="{F3F6DA46-193E-4163-A750-11A0EA1F4838}">
      <dgm:prSet/>
      <dgm:spPr/>
      <dgm:t>
        <a:bodyPr/>
        <a:lstStyle/>
        <a:p>
          <a:r>
            <a:rPr lang="en-CA" dirty="0"/>
            <a:t>The “top” of the tree (aka the root) has no parent</a:t>
          </a:r>
          <a:endParaRPr lang="en-US" dirty="0"/>
        </a:p>
      </dgm:t>
    </dgm:pt>
    <dgm:pt modelId="{002E82BD-BF77-446E-8CAB-853B6F117E52}" type="parTrans" cxnId="{BEE2CB34-9762-459A-A261-C3D9541981C7}">
      <dgm:prSet/>
      <dgm:spPr/>
      <dgm:t>
        <a:bodyPr/>
        <a:lstStyle/>
        <a:p>
          <a:endParaRPr lang="en-US"/>
        </a:p>
      </dgm:t>
    </dgm:pt>
    <dgm:pt modelId="{7314E0F9-ED40-4472-9BF5-44EC57B43667}" type="sibTrans" cxnId="{BEE2CB34-9762-459A-A261-C3D9541981C7}">
      <dgm:prSet/>
      <dgm:spPr/>
      <dgm:t>
        <a:bodyPr/>
        <a:lstStyle/>
        <a:p>
          <a:endParaRPr lang="en-US"/>
        </a:p>
      </dgm:t>
    </dgm:pt>
    <dgm:pt modelId="{870FB5F6-F9EC-42C7-88B4-8F263A68A1CF}">
      <dgm:prSet/>
      <dgm:spPr/>
      <dgm:t>
        <a:bodyPr/>
        <a:lstStyle/>
        <a:p>
          <a:r>
            <a:rPr lang="en-CA"/>
            <a:t>No cycles are allowed: no node can be its own ancestor</a:t>
          </a:r>
          <a:endParaRPr lang="en-US"/>
        </a:p>
      </dgm:t>
    </dgm:pt>
    <dgm:pt modelId="{2D8EE727-B4EB-433E-8C53-EF7D5F2763CF}" type="parTrans" cxnId="{3FB5C772-7AED-4DD3-9D51-F7161347C6EA}">
      <dgm:prSet/>
      <dgm:spPr/>
      <dgm:t>
        <a:bodyPr/>
        <a:lstStyle/>
        <a:p>
          <a:endParaRPr lang="en-US"/>
        </a:p>
      </dgm:t>
    </dgm:pt>
    <dgm:pt modelId="{2744AE1B-599C-4FBE-9866-7214E53A947E}" type="sibTrans" cxnId="{3FB5C772-7AED-4DD3-9D51-F7161347C6EA}">
      <dgm:prSet/>
      <dgm:spPr/>
      <dgm:t>
        <a:bodyPr/>
        <a:lstStyle/>
        <a:p>
          <a:endParaRPr lang="en-US"/>
        </a:p>
      </dgm:t>
    </dgm:pt>
    <dgm:pt modelId="{F04C4A3F-2DF9-4734-888E-C6208DF58F54}" type="pres">
      <dgm:prSet presAssocID="{25FEA7C0-AFFF-4802-AF6D-95310A17BDDC}" presName="outerComposite" presStyleCnt="0">
        <dgm:presLayoutVars>
          <dgm:chMax val="5"/>
          <dgm:dir/>
          <dgm:resizeHandles val="exact"/>
        </dgm:presLayoutVars>
      </dgm:prSet>
      <dgm:spPr/>
    </dgm:pt>
    <dgm:pt modelId="{93B99A7C-050F-417E-B1F8-CC9DA6380277}" type="pres">
      <dgm:prSet presAssocID="{25FEA7C0-AFFF-4802-AF6D-95310A17BDDC}" presName="dummyMaxCanvas" presStyleCnt="0">
        <dgm:presLayoutVars/>
      </dgm:prSet>
      <dgm:spPr/>
    </dgm:pt>
    <dgm:pt modelId="{38B328AC-01A5-4590-BB60-F76ACB88A959}" type="pres">
      <dgm:prSet presAssocID="{25FEA7C0-AFFF-4802-AF6D-95310A17BDDC}" presName="FourNodes_1" presStyleLbl="node1" presStyleIdx="0" presStyleCnt="4">
        <dgm:presLayoutVars>
          <dgm:bulletEnabled val="1"/>
        </dgm:presLayoutVars>
      </dgm:prSet>
      <dgm:spPr/>
    </dgm:pt>
    <dgm:pt modelId="{48F48356-E0CB-4871-8C5F-CFD403A958FC}" type="pres">
      <dgm:prSet presAssocID="{25FEA7C0-AFFF-4802-AF6D-95310A17BDDC}" presName="FourNodes_2" presStyleLbl="node1" presStyleIdx="1" presStyleCnt="4">
        <dgm:presLayoutVars>
          <dgm:bulletEnabled val="1"/>
        </dgm:presLayoutVars>
      </dgm:prSet>
      <dgm:spPr/>
    </dgm:pt>
    <dgm:pt modelId="{DC30AF6F-A086-4A23-9F6F-2E5CFEA13F0C}" type="pres">
      <dgm:prSet presAssocID="{25FEA7C0-AFFF-4802-AF6D-95310A17BDDC}" presName="FourNodes_3" presStyleLbl="node1" presStyleIdx="2" presStyleCnt="4">
        <dgm:presLayoutVars>
          <dgm:bulletEnabled val="1"/>
        </dgm:presLayoutVars>
      </dgm:prSet>
      <dgm:spPr/>
    </dgm:pt>
    <dgm:pt modelId="{2E7AB338-4ED0-45FA-A597-A35EA8034F56}" type="pres">
      <dgm:prSet presAssocID="{25FEA7C0-AFFF-4802-AF6D-95310A17BDDC}" presName="FourNodes_4" presStyleLbl="node1" presStyleIdx="3" presStyleCnt="4">
        <dgm:presLayoutVars>
          <dgm:bulletEnabled val="1"/>
        </dgm:presLayoutVars>
      </dgm:prSet>
      <dgm:spPr/>
    </dgm:pt>
    <dgm:pt modelId="{1020B8FD-0482-454F-82D6-B1D166D377F3}" type="pres">
      <dgm:prSet presAssocID="{25FEA7C0-AFFF-4802-AF6D-95310A17BDDC}" presName="FourConn_1-2" presStyleLbl="fgAccFollowNode1" presStyleIdx="0" presStyleCnt="3">
        <dgm:presLayoutVars>
          <dgm:bulletEnabled val="1"/>
        </dgm:presLayoutVars>
      </dgm:prSet>
      <dgm:spPr/>
    </dgm:pt>
    <dgm:pt modelId="{01C09A60-FFD4-4D7E-ACD5-8B1E809A702A}" type="pres">
      <dgm:prSet presAssocID="{25FEA7C0-AFFF-4802-AF6D-95310A17BDDC}" presName="FourConn_2-3" presStyleLbl="fgAccFollowNode1" presStyleIdx="1" presStyleCnt="3">
        <dgm:presLayoutVars>
          <dgm:bulletEnabled val="1"/>
        </dgm:presLayoutVars>
      </dgm:prSet>
      <dgm:spPr/>
    </dgm:pt>
    <dgm:pt modelId="{4FBD8203-18FA-40E2-A5E0-4672E11064A6}" type="pres">
      <dgm:prSet presAssocID="{25FEA7C0-AFFF-4802-AF6D-95310A17BDDC}" presName="FourConn_3-4" presStyleLbl="fgAccFollowNode1" presStyleIdx="2" presStyleCnt="3">
        <dgm:presLayoutVars>
          <dgm:bulletEnabled val="1"/>
        </dgm:presLayoutVars>
      </dgm:prSet>
      <dgm:spPr/>
    </dgm:pt>
    <dgm:pt modelId="{2CBD1476-A079-450A-9EED-BCFE07D76C57}" type="pres">
      <dgm:prSet presAssocID="{25FEA7C0-AFFF-4802-AF6D-95310A17BDDC}" presName="FourNodes_1_text" presStyleLbl="node1" presStyleIdx="3" presStyleCnt="4">
        <dgm:presLayoutVars>
          <dgm:bulletEnabled val="1"/>
        </dgm:presLayoutVars>
      </dgm:prSet>
      <dgm:spPr/>
    </dgm:pt>
    <dgm:pt modelId="{9F677A6D-F7B1-4D3C-A881-930BDFEDB3B3}" type="pres">
      <dgm:prSet presAssocID="{25FEA7C0-AFFF-4802-AF6D-95310A17BDDC}" presName="FourNodes_2_text" presStyleLbl="node1" presStyleIdx="3" presStyleCnt="4">
        <dgm:presLayoutVars>
          <dgm:bulletEnabled val="1"/>
        </dgm:presLayoutVars>
      </dgm:prSet>
      <dgm:spPr/>
    </dgm:pt>
    <dgm:pt modelId="{7659F139-A807-4D97-A2B4-7F9D7E340F08}" type="pres">
      <dgm:prSet presAssocID="{25FEA7C0-AFFF-4802-AF6D-95310A17BDDC}" presName="FourNodes_3_text" presStyleLbl="node1" presStyleIdx="3" presStyleCnt="4">
        <dgm:presLayoutVars>
          <dgm:bulletEnabled val="1"/>
        </dgm:presLayoutVars>
      </dgm:prSet>
      <dgm:spPr/>
    </dgm:pt>
    <dgm:pt modelId="{08E1D51E-2F2F-431B-81FB-50927D751603}" type="pres">
      <dgm:prSet presAssocID="{25FEA7C0-AFFF-4802-AF6D-95310A17BDD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B881D14-D7AF-4C34-8C21-F667D560DA12}" type="presOf" srcId="{870FB5F6-F9EC-42C7-88B4-8F263A68A1CF}" destId="{08E1D51E-2F2F-431B-81FB-50927D751603}" srcOrd="1" destOrd="0" presId="urn:microsoft.com/office/officeart/2005/8/layout/vProcess5"/>
    <dgm:cxn modelId="{55FF961F-2A69-4158-AD38-EF131102C97B}" srcId="{25FEA7C0-AFFF-4802-AF6D-95310A17BDDC}" destId="{E163A445-4D28-4586-ACA9-25BC2B7D7E02}" srcOrd="0" destOrd="0" parTransId="{6C9EE228-ACA4-4074-BD3A-C2CADA6DE3EE}" sibTransId="{13986C8A-D162-40EF-B899-22D628C31891}"/>
    <dgm:cxn modelId="{EBFFFF2F-8B18-4D3E-A4D6-2D10A8590C81}" type="presOf" srcId="{231A55F0-FCA4-480A-9F5C-451E77443E58}" destId="{48F48356-E0CB-4871-8C5F-CFD403A958FC}" srcOrd="0" destOrd="0" presId="urn:microsoft.com/office/officeart/2005/8/layout/vProcess5"/>
    <dgm:cxn modelId="{BEE2CB34-9762-459A-A261-C3D9541981C7}" srcId="{25FEA7C0-AFFF-4802-AF6D-95310A17BDDC}" destId="{F3F6DA46-193E-4163-A750-11A0EA1F4838}" srcOrd="2" destOrd="0" parTransId="{002E82BD-BF77-446E-8CAB-853B6F117E52}" sibTransId="{7314E0F9-ED40-4472-9BF5-44EC57B43667}"/>
    <dgm:cxn modelId="{C799A941-5DDB-408A-B374-2FC95FD5EA34}" type="presOf" srcId="{13986C8A-D162-40EF-B899-22D628C31891}" destId="{1020B8FD-0482-454F-82D6-B1D166D377F3}" srcOrd="0" destOrd="0" presId="urn:microsoft.com/office/officeart/2005/8/layout/vProcess5"/>
    <dgm:cxn modelId="{46AF4465-45FE-44D3-AC65-083F100CB653}" type="presOf" srcId="{F3F6DA46-193E-4163-A750-11A0EA1F4838}" destId="{DC30AF6F-A086-4A23-9F6F-2E5CFEA13F0C}" srcOrd="0" destOrd="0" presId="urn:microsoft.com/office/officeart/2005/8/layout/vProcess5"/>
    <dgm:cxn modelId="{E8506067-8425-4E5A-8D35-0E2A909C418B}" type="presOf" srcId="{E163A445-4D28-4586-ACA9-25BC2B7D7E02}" destId="{38B328AC-01A5-4590-BB60-F76ACB88A959}" srcOrd="0" destOrd="0" presId="urn:microsoft.com/office/officeart/2005/8/layout/vProcess5"/>
    <dgm:cxn modelId="{77DD656E-AC08-43FC-86C8-E8D6A2E723D3}" type="presOf" srcId="{E163A445-4D28-4586-ACA9-25BC2B7D7E02}" destId="{2CBD1476-A079-450A-9EED-BCFE07D76C57}" srcOrd="1" destOrd="0" presId="urn:microsoft.com/office/officeart/2005/8/layout/vProcess5"/>
    <dgm:cxn modelId="{3FB5C772-7AED-4DD3-9D51-F7161347C6EA}" srcId="{25FEA7C0-AFFF-4802-AF6D-95310A17BDDC}" destId="{870FB5F6-F9EC-42C7-88B4-8F263A68A1CF}" srcOrd="3" destOrd="0" parTransId="{2D8EE727-B4EB-433E-8C53-EF7D5F2763CF}" sibTransId="{2744AE1B-599C-4FBE-9866-7214E53A947E}"/>
    <dgm:cxn modelId="{E18FDA85-D3D5-44F2-BD1B-D3149AFC2251}" type="presOf" srcId="{F3F6DA46-193E-4163-A750-11A0EA1F4838}" destId="{7659F139-A807-4D97-A2B4-7F9D7E340F08}" srcOrd="1" destOrd="0" presId="urn:microsoft.com/office/officeart/2005/8/layout/vProcess5"/>
    <dgm:cxn modelId="{A9BECCB8-8014-4A6B-8FD5-E4EF9711CE98}" type="presOf" srcId="{25FEA7C0-AFFF-4802-AF6D-95310A17BDDC}" destId="{F04C4A3F-2DF9-4734-888E-C6208DF58F54}" srcOrd="0" destOrd="0" presId="urn:microsoft.com/office/officeart/2005/8/layout/vProcess5"/>
    <dgm:cxn modelId="{EE59EDC7-BD7F-40A7-A344-CCF14F3833B0}" type="presOf" srcId="{231A55F0-FCA4-480A-9F5C-451E77443E58}" destId="{9F677A6D-F7B1-4D3C-A881-930BDFEDB3B3}" srcOrd="1" destOrd="0" presId="urn:microsoft.com/office/officeart/2005/8/layout/vProcess5"/>
    <dgm:cxn modelId="{394DC0CA-2C6A-4CEE-A328-AD99EE045BA3}" type="presOf" srcId="{7314E0F9-ED40-4472-9BF5-44EC57B43667}" destId="{4FBD8203-18FA-40E2-A5E0-4672E11064A6}" srcOrd="0" destOrd="0" presId="urn:microsoft.com/office/officeart/2005/8/layout/vProcess5"/>
    <dgm:cxn modelId="{33875FD1-10F6-470B-B18F-4601C1977079}" type="presOf" srcId="{870FB5F6-F9EC-42C7-88B4-8F263A68A1CF}" destId="{2E7AB338-4ED0-45FA-A597-A35EA8034F56}" srcOrd="0" destOrd="0" presId="urn:microsoft.com/office/officeart/2005/8/layout/vProcess5"/>
    <dgm:cxn modelId="{685B4FD7-08E4-41E6-A1C9-EAC039110338}" srcId="{25FEA7C0-AFFF-4802-AF6D-95310A17BDDC}" destId="{231A55F0-FCA4-480A-9F5C-451E77443E58}" srcOrd="1" destOrd="0" parTransId="{7A467956-9F5B-4D8E-BA6E-3E72C6E9658D}" sibTransId="{3222ACA7-130B-4832-B7EB-E10148957F86}"/>
    <dgm:cxn modelId="{82153DDA-1702-4C18-9BD1-45F8C71666EA}" type="presOf" srcId="{3222ACA7-130B-4832-B7EB-E10148957F86}" destId="{01C09A60-FFD4-4D7E-ACD5-8B1E809A702A}" srcOrd="0" destOrd="0" presId="urn:microsoft.com/office/officeart/2005/8/layout/vProcess5"/>
    <dgm:cxn modelId="{DEA7A3EE-7974-4AE1-9E6F-DCDF613307D9}" type="presParOf" srcId="{F04C4A3F-2DF9-4734-888E-C6208DF58F54}" destId="{93B99A7C-050F-417E-B1F8-CC9DA6380277}" srcOrd="0" destOrd="0" presId="urn:microsoft.com/office/officeart/2005/8/layout/vProcess5"/>
    <dgm:cxn modelId="{6DC7E10B-B608-4A96-BE39-9C72AD4F3ACD}" type="presParOf" srcId="{F04C4A3F-2DF9-4734-888E-C6208DF58F54}" destId="{38B328AC-01A5-4590-BB60-F76ACB88A959}" srcOrd="1" destOrd="0" presId="urn:microsoft.com/office/officeart/2005/8/layout/vProcess5"/>
    <dgm:cxn modelId="{07A27E11-32BE-4393-8C65-7BE22AFFD9DD}" type="presParOf" srcId="{F04C4A3F-2DF9-4734-888E-C6208DF58F54}" destId="{48F48356-E0CB-4871-8C5F-CFD403A958FC}" srcOrd="2" destOrd="0" presId="urn:microsoft.com/office/officeart/2005/8/layout/vProcess5"/>
    <dgm:cxn modelId="{412F694E-8F71-40F6-9487-CC39291AE7A7}" type="presParOf" srcId="{F04C4A3F-2DF9-4734-888E-C6208DF58F54}" destId="{DC30AF6F-A086-4A23-9F6F-2E5CFEA13F0C}" srcOrd="3" destOrd="0" presId="urn:microsoft.com/office/officeart/2005/8/layout/vProcess5"/>
    <dgm:cxn modelId="{A4115F1B-8D0F-40C5-9EFB-9CD0F94658D8}" type="presParOf" srcId="{F04C4A3F-2DF9-4734-888E-C6208DF58F54}" destId="{2E7AB338-4ED0-45FA-A597-A35EA8034F56}" srcOrd="4" destOrd="0" presId="urn:microsoft.com/office/officeart/2005/8/layout/vProcess5"/>
    <dgm:cxn modelId="{F558ACE8-8E33-4272-A505-8C72F8721887}" type="presParOf" srcId="{F04C4A3F-2DF9-4734-888E-C6208DF58F54}" destId="{1020B8FD-0482-454F-82D6-B1D166D377F3}" srcOrd="5" destOrd="0" presId="urn:microsoft.com/office/officeart/2005/8/layout/vProcess5"/>
    <dgm:cxn modelId="{CC77EA8E-4E01-4494-BAED-5275D8C3C894}" type="presParOf" srcId="{F04C4A3F-2DF9-4734-888E-C6208DF58F54}" destId="{01C09A60-FFD4-4D7E-ACD5-8B1E809A702A}" srcOrd="6" destOrd="0" presId="urn:microsoft.com/office/officeart/2005/8/layout/vProcess5"/>
    <dgm:cxn modelId="{BC2EEBBB-9243-46B0-81EF-581E9EA197F5}" type="presParOf" srcId="{F04C4A3F-2DF9-4734-888E-C6208DF58F54}" destId="{4FBD8203-18FA-40E2-A5E0-4672E11064A6}" srcOrd="7" destOrd="0" presId="urn:microsoft.com/office/officeart/2005/8/layout/vProcess5"/>
    <dgm:cxn modelId="{9F3B836F-1C79-4DC8-9996-2BE25330BCD9}" type="presParOf" srcId="{F04C4A3F-2DF9-4734-888E-C6208DF58F54}" destId="{2CBD1476-A079-450A-9EED-BCFE07D76C57}" srcOrd="8" destOrd="0" presId="urn:microsoft.com/office/officeart/2005/8/layout/vProcess5"/>
    <dgm:cxn modelId="{BFC51A7D-CD53-4CC7-8F15-3F3E80CA36C2}" type="presParOf" srcId="{F04C4A3F-2DF9-4734-888E-C6208DF58F54}" destId="{9F677A6D-F7B1-4D3C-A881-930BDFEDB3B3}" srcOrd="9" destOrd="0" presId="urn:microsoft.com/office/officeart/2005/8/layout/vProcess5"/>
    <dgm:cxn modelId="{C693223C-4973-4543-AB5B-F97C3DC63AC1}" type="presParOf" srcId="{F04C4A3F-2DF9-4734-888E-C6208DF58F54}" destId="{7659F139-A807-4D97-A2B4-7F9D7E340F08}" srcOrd="10" destOrd="0" presId="urn:microsoft.com/office/officeart/2005/8/layout/vProcess5"/>
    <dgm:cxn modelId="{10D9CE4C-5101-48C7-BD4C-9C4E87D36726}" type="presParOf" srcId="{F04C4A3F-2DF9-4734-888E-C6208DF58F54}" destId="{08E1D51E-2F2F-431B-81FB-50927D75160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44B7A5-2071-4DB3-B897-B436F23A5B6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7AC3072-B3B9-4F0C-9FD9-9DCDE84A38D9}">
      <dgm:prSet/>
      <dgm:spPr/>
      <dgm:t>
        <a:bodyPr/>
        <a:lstStyle/>
        <a:p>
          <a:r>
            <a:rPr lang="en-CA" dirty="0"/>
            <a:t>Binary trees that are order preserving are called binary search trees. </a:t>
          </a:r>
          <a:endParaRPr lang="en-US" dirty="0"/>
        </a:p>
      </dgm:t>
    </dgm:pt>
    <dgm:pt modelId="{E0806066-E53E-4758-AEC9-27867D43FDAE}" type="parTrans" cxnId="{7161AE78-38FE-44CB-B0CC-A2B248CF5436}">
      <dgm:prSet/>
      <dgm:spPr/>
      <dgm:t>
        <a:bodyPr/>
        <a:lstStyle/>
        <a:p>
          <a:endParaRPr lang="en-US"/>
        </a:p>
      </dgm:t>
    </dgm:pt>
    <dgm:pt modelId="{149CBF24-EA39-413A-AC57-FCFCE6C87BE6}" type="sibTrans" cxnId="{7161AE78-38FE-44CB-B0CC-A2B248CF5436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E1C9C1A7-4E76-4602-B357-B77AF508B300}">
      <dgm:prSet/>
      <dgm:spPr/>
      <dgm:t>
        <a:bodyPr/>
        <a:lstStyle/>
        <a:p>
          <a:r>
            <a:rPr lang="en-CA" dirty="0"/>
            <a:t>They have excellent performance when trees are balanced. </a:t>
          </a:r>
          <a:endParaRPr lang="en-US" dirty="0"/>
        </a:p>
      </dgm:t>
    </dgm:pt>
    <dgm:pt modelId="{1FBE3A27-AB24-4FB6-A7B2-D13732161B9F}" type="parTrans" cxnId="{120B3020-3F0B-4B34-8A02-AAE4A01A72F3}">
      <dgm:prSet/>
      <dgm:spPr/>
      <dgm:t>
        <a:bodyPr/>
        <a:lstStyle/>
        <a:p>
          <a:endParaRPr lang="en-US"/>
        </a:p>
      </dgm:t>
    </dgm:pt>
    <dgm:pt modelId="{5176888F-ED7A-48A5-948A-D2BF535B775B}" type="sibTrans" cxnId="{120B3020-3F0B-4B34-8A02-AAE4A01A72F3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B3F8C455-A15D-42EB-99E1-1300096C318A}">
      <dgm:prSet/>
      <dgm:spPr/>
      <dgm:t>
        <a:bodyPr/>
        <a:lstStyle/>
        <a:p>
          <a:r>
            <a:rPr lang="en-US" dirty="0"/>
            <a:t>Nodes in left tree greater than values in right tree</a:t>
          </a:r>
        </a:p>
      </dgm:t>
    </dgm:pt>
    <dgm:pt modelId="{EE98963A-CFFD-4CD8-9ED5-B6478A3D2F02}" type="parTrans" cxnId="{AF0D9A7E-066A-4CF5-BEB9-FD6BAD02072F}">
      <dgm:prSet/>
      <dgm:spPr/>
      <dgm:t>
        <a:bodyPr/>
        <a:lstStyle/>
        <a:p>
          <a:endParaRPr lang="en-CA"/>
        </a:p>
      </dgm:t>
    </dgm:pt>
    <dgm:pt modelId="{3A766807-B024-4E5B-8003-1D74BFFA8B4B}" type="sibTrans" cxnId="{AF0D9A7E-066A-4CF5-BEB9-FD6BAD02072F}">
      <dgm:prSet phldrT="2"/>
      <dgm:spPr/>
      <dgm:t>
        <a:bodyPr/>
        <a:lstStyle/>
        <a:p>
          <a:r>
            <a:rPr lang="en-CA"/>
            <a:t>2</a:t>
          </a:r>
        </a:p>
      </dgm:t>
    </dgm:pt>
    <dgm:pt modelId="{2ADA7D5E-7553-434E-A556-9B5366F7016E}" type="pres">
      <dgm:prSet presAssocID="{3644B7A5-2071-4DB3-B897-B436F23A5B68}" presName="Name0" presStyleCnt="0">
        <dgm:presLayoutVars>
          <dgm:animLvl val="lvl"/>
          <dgm:resizeHandles val="exact"/>
        </dgm:presLayoutVars>
      </dgm:prSet>
      <dgm:spPr/>
    </dgm:pt>
    <dgm:pt modelId="{D10068D5-338E-4DF1-BF26-9B3DCED1B10F}" type="pres">
      <dgm:prSet presAssocID="{67AC3072-B3B9-4F0C-9FD9-9DCDE84A38D9}" presName="compositeNode" presStyleCnt="0">
        <dgm:presLayoutVars>
          <dgm:bulletEnabled val="1"/>
        </dgm:presLayoutVars>
      </dgm:prSet>
      <dgm:spPr/>
    </dgm:pt>
    <dgm:pt modelId="{6CCAC65B-273F-4642-9647-5AF15174012A}" type="pres">
      <dgm:prSet presAssocID="{67AC3072-B3B9-4F0C-9FD9-9DCDE84A38D9}" presName="bgRect" presStyleLbl="bgAccFollowNode1" presStyleIdx="0" presStyleCnt="3"/>
      <dgm:spPr/>
    </dgm:pt>
    <dgm:pt modelId="{AFFC8A9E-3E9B-43FB-9C57-F460C1A5AE5E}" type="pres">
      <dgm:prSet presAssocID="{149CBF24-EA39-413A-AC57-FCFCE6C87BE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9474D81-E492-4C47-B45D-8EEA61AF1A32}" type="pres">
      <dgm:prSet presAssocID="{67AC3072-B3B9-4F0C-9FD9-9DCDE84A38D9}" presName="bottomLine" presStyleLbl="alignNode1" presStyleIdx="1" presStyleCnt="6">
        <dgm:presLayoutVars/>
      </dgm:prSet>
      <dgm:spPr/>
    </dgm:pt>
    <dgm:pt modelId="{8D2B9F64-6390-4715-8AA8-693819F64FD3}" type="pres">
      <dgm:prSet presAssocID="{67AC3072-B3B9-4F0C-9FD9-9DCDE84A38D9}" presName="nodeText" presStyleLbl="bgAccFollowNode1" presStyleIdx="0" presStyleCnt="3">
        <dgm:presLayoutVars>
          <dgm:bulletEnabled val="1"/>
        </dgm:presLayoutVars>
      </dgm:prSet>
      <dgm:spPr/>
    </dgm:pt>
    <dgm:pt modelId="{FD1C6B71-CCB6-4D06-9A2C-1F34A92B341C}" type="pres">
      <dgm:prSet presAssocID="{149CBF24-EA39-413A-AC57-FCFCE6C87BE6}" presName="sibTrans" presStyleCnt="0"/>
      <dgm:spPr/>
    </dgm:pt>
    <dgm:pt modelId="{5597F69F-7A38-4455-8601-AB265409B709}" type="pres">
      <dgm:prSet presAssocID="{B3F8C455-A15D-42EB-99E1-1300096C318A}" presName="compositeNode" presStyleCnt="0">
        <dgm:presLayoutVars>
          <dgm:bulletEnabled val="1"/>
        </dgm:presLayoutVars>
      </dgm:prSet>
      <dgm:spPr/>
    </dgm:pt>
    <dgm:pt modelId="{6BA2EDBB-4DE7-4054-8745-AAC4CEA36D55}" type="pres">
      <dgm:prSet presAssocID="{B3F8C455-A15D-42EB-99E1-1300096C318A}" presName="bgRect" presStyleLbl="bgAccFollowNode1" presStyleIdx="1" presStyleCnt="3"/>
      <dgm:spPr/>
    </dgm:pt>
    <dgm:pt modelId="{60B48A27-3E6F-49D8-896E-AB115A2051D2}" type="pres">
      <dgm:prSet presAssocID="{3A766807-B024-4E5B-8003-1D74BFFA8B4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3FD4DCB-1FF6-4ADA-97C5-8E3CEEEED12A}" type="pres">
      <dgm:prSet presAssocID="{B3F8C455-A15D-42EB-99E1-1300096C318A}" presName="bottomLine" presStyleLbl="alignNode1" presStyleIdx="3" presStyleCnt="6">
        <dgm:presLayoutVars/>
      </dgm:prSet>
      <dgm:spPr/>
    </dgm:pt>
    <dgm:pt modelId="{9E7020DC-583C-421A-8A22-4347D75960D8}" type="pres">
      <dgm:prSet presAssocID="{B3F8C455-A15D-42EB-99E1-1300096C318A}" presName="nodeText" presStyleLbl="bgAccFollowNode1" presStyleIdx="1" presStyleCnt="3">
        <dgm:presLayoutVars>
          <dgm:bulletEnabled val="1"/>
        </dgm:presLayoutVars>
      </dgm:prSet>
      <dgm:spPr/>
    </dgm:pt>
    <dgm:pt modelId="{D03B18D8-EA59-4297-9C12-09FC2B9ACED7}" type="pres">
      <dgm:prSet presAssocID="{3A766807-B024-4E5B-8003-1D74BFFA8B4B}" presName="sibTrans" presStyleCnt="0"/>
      <dgm:spPr/>
    </dgm:pt>
    <dgm:pt modelId="{1FBA4D91-7BBD-441E-833B-F9FB2AA6D85C}" type="pres">
      <dgm:prSet presAssocID="{E1C9C1A7-4E76-4602-B357-B77AF508B300}" presName="compositeNode" presStyleCnt="0">
        <dgm:presLayoutVars>
          <dgm:bulletEnabled val="1"/>
        </dgm:presLayoutVars>
      </dgm:prSet>
      <dgm:spPr/>
    </dgm:pt>
    <dgm:pt modelId="{0E38A6B3-2B05-4E27-9BAB-C73055D510E1}" type="pres">
      <dgm:prSet presAssocID="{E1C9C1A7-4E76-4602-B357-B77AF508B300}" presName="bgRect" presStyleLbl="bgAccFollowNode1" presStyleIdx="2" presStyleCnt="3"/>
      <dgm:spPr/>
    </dgm:pt>
    <dgm:pt modelId="{DB59EAFF-8AA1-4361-B4CA-44C106FF025B}" type="pres">
      <dgm:prSet presAssocID="{5176888F-ED7A-48A5-948A-D2BF535B775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BB60A1F-316F-4F75-BF08-771F77B14B21}" type="pres">
      <dgm:prSet presAssocID="{E1C9C1A7-4E76-4602-B357-B77AF508B300}" presName="bottomLine" presStyleLbl="alignNode1" presStyleIdx="5" presStyleCnt="6">
        <dgm:presLayoutVars/>
      </dgm:prSet>
      <dgm:spPr/>
    </dgm:pt>
    <dgm:pt modelId="{5DB97816-EDC1-4CEA-9D93-8906BC3EEC90}" type="pres">
      <dgm:prSet presAssocID="{E1C9C1A7-4E76-4602-B357-B77AF508B30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120B3020-3F0B-4B34-8A02-AAE4A01A72F3}" srcId="{3644B7A5-2071-4DB3-B897-B436F23A5B68}" destId="{E1C9C1A7-4E76-4602-B357-B77AF508B300}" srcOrd="2" destOrd="0" parTransId="{1FBE3A27-AB24-4FB6-A7B2-D13732161B9F}" sibTransId="{5176888F-ED7A-48A5-948A-D2BF535B775B}"/>
    <dgm:cxn modelId="{70B90D2A-E6C9-4A51-AC31-DF625C0ED42F}" type="presOf" srcId="{3A766807-B024-4E5B-8003-1D74BFFA8B4B}" destId="{60B48A27-3E6F-49D8-896E-AB115A2051D2}" srcOrd="0" destOrd="0" presId="urn:microsoft.com/office/officeart/2016/7/layout/BasicLinearProcessNumbered"/>
    <dgm:cxn modelId="{0535D138-4150-474D-AF0E-FAA2AFEF73D2}" type="presOf" srcId="{3644B7A5-2071-4DB3-B897-B436F23A5B68}" destId="{2ADA7D5E-7553-434E-A556-9B5366F7016E}" srcOrd="0" destOrd="0" presId="urn:microsoft.com/office/officeart/2016/7/layout/BasicLinearProcessNumbered"/>
    <dgm:cxn modelId="{1E5A0D41-97F9-4AC6-B846-E889153E032F}" type="presOf" srcId="{5176888F-ED7A-48A5-948A-D2BF535B775B}" destId="{DB59EAFF-8AA1-4361-B4CA-44C106FF025B}" srcOrd="0" destOrd="0" presId="urn:microsoft.com/office/officeart/2016/7/layout/BasicLinearProcessNumbered"/>
    <dgm:cxn modelId="{6D94C84B-0642-4257-9A58-B56531392CBC}" type="presOf" srcId="{67AC3072-B3B9-4F0C-9FD9-9DCDE84A38D9}" destId="{8D2B9F64-6390-4715-8AA8-693819F64FD3}" srcOrd="1" destOrd="0" presId="urn:microsoft.com/office/officeart/2016/7/layout/BasicLinearProcessNumbered"/>
    <dgm:cxn modelId="{F4EC9A4D-E3D3-4346-BFB6-A0F15CF35DD4}" type="presOf" srcId="{149CBF24-EA39-413A-AC57-FCFCE6C87BE6}" destId="{AFFC8A9E-3E9B-43FB-9C57-F460C1A5AE5E}" srcOrd="0" destOrd="0" presId="urn:microsoft.com/office/officeart/2016/7/layout/BasicLinearProcessNumbered"/>
    <dgm:cxn modelId="{7161AE78-38FE-44CB-B0CC-A2B248CF5436}" srcId="{3644B7A5-2071-4DB3-B897-B436F23A5B68}" destId="{67AC3072-B3B9-4F0C-9FD9-9DCDE84A38D9}" srcOrd="0" destOrd="0" parTransId="{E0806066-E53E-4758-AEC9-27867D43FDAE}" sibTransId="{149CBF24-EA39-413A-AC57-FCFCE6C87BE6}"/>
    <dgm:cxn modelId="{DE401B7C-DADB-4E37-97B2-C2A3BA70750B}" type="presOf" srcId="{67AC3072-B3B9-4F0C-9FD9-9DCDE84A38D9}" destId="{6CCAC65B-273F-4642-9647-5AF15174012A}" srcOrd="0" destOrd="0" presId="urn:microsoft.com/office/officeart/2016/7/layout/BasicLinearProcessNumbered"/>
    <dgm:cxn modelId="{AF0D9A7E-066A-4CF5-BEB9-FD6BAD02072F}" srcId="{3644B7A5-2071-4DB3-B897-B436F23A5B68}" destId="{B3F8C455-A15D-42EB-99E1-1300096C318A}" srcOrd="1" destOrd="0" parTransId="{EE98963A-CFFD-4CD8-9ED5-B6478A3D2F02}" sibTransId="{3A766807-B024-4E5B-8003-1D74BFFA8B4B}"/>
    <dgm:cxn modelId="{AAB028C3-2055-43E8-B25A-960EB692EC32}" type="presOf" srcId="{E1C9C1A7-4E76-4602-B357-B77AF508B300}" destId="{0E38A6B3-2B05-4E27-9BAB-C73055D510E1}" srcOrd="0" destOrd="0" presId="urn:microsoft.com/office/officeart/2016/7/layout/BasicLinearProcessNumbered"/>
    <dgm:cxn modelId="{6B363DCD-BAFD-4705-9E4E-F453DDFB54FD}" type="presOf" srcId="{B3F8C455-A15D-42EB-99E1-1300096C318A}" destId="{9E7020DC-583C-421A-8A22-4347D75960D8}" srcOrd="1" destOrd="0" presId="urn:microsoft.com/office/officeart/2016/7/layout/BasicLinearProcessNumbered"/>
    <dgm:cxn modelId="{77D09FD7-3F49-4D3A-AC4D-FDA3A5559E4D}" type="presOf" srcId="{B3F8C455-A15D-42EB-99E1-1300096C318A}" destId="{6BA2EDBB-4DE7-4054-8745-AAC4CEA36D55}" srcOrd="0" destOrd="0" presId="urn:microsoft.com/office/officeart/2016/7/layout/BasicLinearProcessNumbered"/>
    <dgm:cxn modelId="{465644F6-9906-4A8C-9F21-85B778CC98C7}" type="presOf" srcId="{E1C9C1A7-4E76-4602-B357-B77AF508B300}" destId="{5DB97816-EDC1-4CEA-9D93-8906BC3EEC90}" srcOrd="1" destOrd="0" presId="urn:microsoft.com/office/officeart/2016/7/layout/BasicLinearProcessNumbered"/>
    <dgm:cxn modelId="{DC6B8BAF-0E65-44E1-920E-BDC2181CC3DE}" type="presParOf" srcId="{2ADA7D5E-7553-434E-A556-9B5366F7016E}" destId="{D10068D5-338E-4DF1-BF26-9B3DCED1B10F}" srcOrd="0" destOrd="0" presId="urn:microsoft.com/office/officeart/2016/7/layout/BasicLinearProcessNumbered"/>
    <dgm:cxn modelId="{74E22D57-2F46-4866-9E2D-D4393F77D0FD}" type="presParOf" srcId="{D10068D5-338E-4DF1-BF26-9B3DCED1B10F}" destId="{6CCAC65B-273F-4642-9647-5AF15174012A}" srcOrd="0" destOrd="0" presId="urn:microsoft.com/office/officeart/2016/7/layout/BasicLinearProcessNumbered"/>
    <dgm:cxn modelId="{CC38F7BB-54C8-4324-8EDD-967A92C294FA}" type="presParOf" srcId="{D10068D5-338E-4DF1-BF26-9B3DCED1B10F}" destId="{AFFC8A9E-3E9B-43FB-9C57-F460C1A5AE5E}" srcOrd="1" destOrd="0" presId="urn:microsoft.com/office/officeart/2016/7/layout/BasicLinearProcessNumbered"/>
    <dgm:cxn modelId="{31F76B2E-6D8E-4FAB-B6C0-C672284A0225}" type="presParOf" srcId="{D10068D5-338E-4DF1-BF26-9B3DCED1B10F}" destId="{79474D81-E492-4C47-B45D-8EEA61AF1A32}" srcOrd="2" destOrd="0" presId="urn:microsoft.com/office/officeart/2016/7/layout/BasicLinearProcessNumbered"/>
    <dgm:cxn modelId="{BA1F5634-DEC8-4CA3-B0DD-D5E746604D33}" type="presParOf" srcId="{D10068D5-338E-4DF1-BF26-9B3DCED1B10F}" destId="{8D2B9F64-6390-4715-8AA8-693819F64FD3}" srcOrd="3" destOrd="0" presId="urn:microsoft.com/office/officeart/2016/7/layout/BasicLinearProcessNumbered"/>
    <dgm:cxn modelId="{EABD0049-F0B2-40D5-91A8-0D48F827FB19}" type="presParOf" srcId="{2ADA7D5E-7553-434E-A556-9B5366F7016E}" destId="{FD1C6B71-CCB6-4D06-9A2C-1F34A92B341C}" srcOrd="1" destOrd="0" presId="urn:microsoft.com/office/officeart/2016/7/layout/BasicLinearProcessNumbered"/>
    <dgm:cxn modelId="{C25FFDFB-8BE1-4151-9B3B-7E6C0A8BC760}" type="presParOf" srcId="{2ADA7D5E-7553-434E-A556-9B5366F7016E}" destId="{5597F69F-7A38-4455-8601-AB265409B709}" srcOrd="2" destOrd="0" presId="urn:microsoft.com/office/officeart/2016/7/layout/BasicLinearProcessNumbered"/>
    <dgm:cxn modelId="{17CE6A21-CB07-4C47-8AE0-1F9AEA5368DE}" type="presParOf" srcId="{5597F69F-7A38-4455-8601-AB265409B709}" destId="{6BA2EDBB-4DE7-4054-8745-AAC4CEA36D55}" srcOrd="0" destOrd="0" presId="urn:microsoft.com/office/officeart/2016/7/layout/BasicLinearProcessNumbered"/>
    <dgm:cxn modelId="{9CD90C86-66C6-4A50-A308-34DF03D64DF9}" type="presParOf" srcId="{5597F69F-7A38-4455-8601-AB265409B709}" destId="{60B48A27-3E6F-49D8-896E-AB115A2051D2}" srcOrd="1" destOrd="0" presId="urn:microsoft.com/office/officeart/2016/7/layout/BasicLinearProcessNumbered"/>
    <dgm:cxn modelId="{3895D271-2EFA-4FC0-AC52-20845DD54F01}" type="presParOf" srcId="{5597F69F-7A38-4455-8601-AB265409B709}" destId="{E3FD4DCB-1FF6-4ADA-97C5-8E3CEEEED12A}" srcOrd="2" destOrd="0" presId="urn:microsoft.com/office/officeart/2016/7/layout/BasicLinearProcessNumbered"/>
    <dgm:cxn modelId="{AEC522B2-AD13-4CE4-A21B-AA61526FBD8B}" type="presParOf" srcId="{5597F69F-7A38-4455-8601-AB265409B709}" destId="{9E7020DC-583C-421A-8A22-4347D75960D8}" srcOrd="3" destOrd="0" presId="urn:microsoft.com/office/officeart/2016/7/layout/BasicLinearProcessNumbered"/>
    <dgm:cxn modelId="{700C5952-4869-4F74-9E8C-32D5AAF9834D}" type="presParOf" srcId="{2ADA7D5E-7553-434E-A556-9B5366F7016E}" destId="{D03B18D8-EA59-4297-9C12-09FC2B9ACED7}" srcOrd="3" destOrd="0" presId="urn:microsoft.com/office/officeart/2016/7/layout/BasicLinearProcessNumbered"/>
    <dgm:cxn modelId="{3BFB69ED-FE7F-498F-B79C-A0CD4719EC3E}" type="presParOf" srcId="{2ADA7D5E-7553-434E-A556-9B5366F7016E}" destId="{1FBA4D91-7BBD-441E-833B-F9FB2AA6D85C}" srcOrd="4" destOrd="0" presId="urn:microsoft.com/office/officeart/2016/7/layout/BasicLinearProcessNumbered"/>
    <dgm:cxn modelId="{97B4CA72-682A-45EC-BC09-048BA1564B4B}" type="presParOf" srcId="{1FBA4D91-7BBD-441E-833B-F9FB2AA6D85C}" destId="{0E38A6B3-2B05-4E27-9BAB-C73055D510E1}" srcOrd="0" destOrd="0" presId="urn:microsoft.com/office/officeart/2016/7/layout/BasicLinearProcessNumbered"/>
    <dgm:cxn modelId="{963E0A45-D45C-4735-AD2C-BA714D6D197B}" type="presParOf" srcId="{1FBA4D91-7BBD-441E-833B-F9FB2AA6D85C}" destId="{DB59EAFF-8AA1-4361-B4CA-44C106FF025B}" srcOrd="1" destOrd="0" presId="urn:microsoft.com/office/officeart/2016/7/layout/BasicLinearProcessNumbered"/>
    <dgm:cxn modelId="{79EB10A3-4482-4EF1-8A96-3941C7B7B1FF}" type="presParOf" srcId="{1FBA4D91-7BBD-441E-833B-F9FB2AA6D85C}" destId="{BBB60A1F-316F-4F75-BF08-771F77B14B21}" srcOrd="2" destOrd="0" presId="urn:microsoft.com/office/officeart/2016/7/layout/BasicLinearProcessNumbered"/>
    <dgm:cxn modelId="{0B1199CE-CFDE-4B12-AC18-C56BAAB44F40}" type="presParOf" srcId="{1FBA4D91-7BBD-441E-833B-F9FB2AA6D85C}" destId="{5DB97816-EDC1-4CEA-9D93-8906BC3EEC9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1EFA62-0C4C-4E1D-B166-1DC4884089C6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54AF24F-450E-4C74-8632-1016DEF20F41}">
      <dgm:prSet/>
      <dgm:spPr/>
      <dgm:t>
        <a:bodyPr/>
        <a:lstStyle/>
        <a:p>
          <a:r>
            <a:rPr lang="en-CA"/>
            <a:t>Have to create a new tree </a:t>
          </a:r>
          <a:endParaRPr lang="en-US"/>
        </a:p>
      </dgm:t>
    </dgm:pt>
    <dgm:pt modelId="{0DF54194-E734-4394-B88B-4253CC627C59}" type="parTrans" cxnId="{3A16E08C-6B4B-47CA-AAE5-9D8CCAD5B69B}">
      <dgm:prSet/>
      <dgm:spPr/>
      <dgm:t>
        <a:bodyPr/>
        <a:lstStyle/>
        <a:p>
          <a:endParaRPr lang="en-US"/>
        </a:p>
      </dgm:t>
    </dgm:pt>
    <dgm:pt modelId="{339C299D-0516-4527-B8FB-4040F63DA8BE}" type="sibTrans" cxnId="{3A16E08C-6B4B-47CA-AAE5-9D8CCAD5B69B}">
      <dgm:prSet/>
      <dgm:spPr/>
      <dgm:t>
        <a:bodyPr/>
        <a:lstStyle/>
        <a:p>
          <a:endParaRPr lang="en-US"/>
        </a:p>
      </dgm:t>
    </dgm:pt>
    <dgm:pt modelId="{FF3E4E55-9BE1-4CF3-A575-3030104B310B}">
      <dgm:prSet/>
      <dgm:spPr/>
      <dgm:t>
        <a:bodyPr/>
        <a:lstStyle/>
        <a:p>
          <a:r>
            <a:rPr lang="en-CA"/>
            <a:t>Compare value to node</a:t>
          </a:r>
          <a:endParaRPr lang="en-US"/>
        </a:p>
      </dgm:t>
    </dgm:pt>
    <dgm:pt modelId="{D107B1DD-3615-4D1C-AA20-488D300BB75F}" type="parTrans" cxnId="{8B35DB0F-6A1C-4FFD-9D78-DEE74E0A5700}">
      <dgm:prSet/>
      <dgm:spPr/>
      <dgm:t>
        <a:bodyPr/>
        <a:lstStyle/>
        <a:p>
          <a:endParaRPr lang="en-US"/>
        </a:p>
      </dgm:t>
    </dgm:pt>
    <dgm:pt modelId="{9C0DCED8-7C31-43DF-B36E-6A1E3BE65012}" type="sibTrans" cxnId="{8B35DB0F-6A1C-4FFD-9D78-DEE74E0A5700}">
      <dgm:prSet/>
      <dgm:spPr/>
      <dgm:t>
        <a:bodyPr/>
        <a:lstStyle/>
        <a:p>
          <a:endParaRPr lang="en-US"/>
        </a:p>
      </dgm:t>
    </dgm:pt>
    <dgm:pt modelId="{DA22D6EC-EF6C-47EC-8DFD-7FD1AA865609}">
      <dgm:prSet/>
      <dgm:spPr/>
      <dgm:t>
        <a:bodyPr/>
        <a:lstStyle/>
        <a:p>
          <a:r>
            <a:rPr lang="en-CA"/>
            <a:t>If less than insert into left child</a:t>
          </a:r>
          <a:endParaRPr lang="en-US"/>
        </a:p>
      </dgm:t>
    </dgm:pt>
    <dgm:pt modelId="{03AC0B4A-2C6C-42A1-B804-018B68560C25}" type="parTrans" cxnId="{6EBB097F-B9CD-4F9D-B709-9CDC6A158B9E}">
      <dgm:prSet/>
      <dgm:spPr/>
      <dgm:t>
        <a:bodyPr/>
        <a:lstStyle/>
        <a:p>
          <a:endParaRPr lang="en-US"/>
        </a:p>
      </dgm:t>
    </dgm:pt>
    <dgm:pt modelId="{7FBC3D57-3014-4DFB-A498-76355BE858D0}" type="sibTrans" cxnId="{6EBB097F-B9CD-4F9D-B709-9CDC6A158B9E}">
      <dgm:prSet/>
      <dgm:spPr/>
      <dgm:t>
        <a:bodyPr/>
        <a:lstStyle/>
        <a:p>
          <a:endParaRPr lang="en-US"/>
        </a:p>
      </dgm:t>
    </dgm:pt>
    <dgm:pt modelId="{13C0A77C-632B-4031-AF8E-6D32043C5DB0}">
      <dgm:prSet/>
      <dgm:spPr/>
      <dgm:t>
        <a:bodyPr/>
        <a:lstStyle/>
        <a:p>
          <a:r>
            <a:rPr lang="en-CA"/>
            <a:t>Else insert into right child</a:t>
          </a:r>
          <a:endParaRPr lang="en-US"/>
        </a:p>
      </dgm:t>
    </dgm:pt>
    <dgm:pt modelId="{480CE88D-ADD6-4D71-9B68-DB2D897C5275}" type="parTrans" cxnId="{263804DF-E51A-4349-BCC7-2480E08DDA42}">
      <dgm:prSet/>
      <dgm:spPr/>
      <dgm:t>
        <a:bodyPr/>
        <a:lstStyle/>
        <a:p>
          <a:endParaRPr lang="en-US"/>
        </a:p>
      </dgm:t>
    </dgm:pt>
    <dgm:pt modelId="{746B3491-E1C1-4FE7-9127-B52A3C695386}" type="sibTrans" cxnId="{263804DF-E51A-4349-BCC7-2480E08DDA42}">
      <dgm:prSet/>
      <dgm:spPr/>
      <dgm:t>
        <a:bodyPr/>
        <a:lstStyle/>
        <a:p>
          <a:endParaRPr lang="en-US"/>
        </a:p>
      </dgm:t>
    </dgm:pt>
    <dgm:pt modelId="{03B52A99-2359-4409-AA05-02C59579CC6A}" type="pres">
      <dgm:prSet presAssocID="{D31EFA62-0C4C-4E1D-B166-1DC4884089C6}" presName="outerComposite" presStyleCnt="0">
        <dgm:presLayoutVars>
          <dgm:chMax val="5"/>
          <dgm:dir/>
          <dgm:resizeHandles val="exact"/>
        </dgm:presLayoutVars>
      </dgm:prSet>
      <dgm:spPr/>
    </dgm:pt>
    <dgm:pt modelId="{D82E09AB-22AD-40F7-BF51-5E2008022B62}" type="pres">
      <dgm:prSet presAssocID="{D31EFA62-0C4C-4E1D-B166-1DC4884089C6}" presName="dummyMaxCanvas" presStyleCnt="0">
        <dgm:presLayoutVars/>
      </dgm:prSet>
      <dgm:spPr/>
    </dgm:pt>
    <dgm:pt modelId="{33076CDA-9BAB-4BC2-8687-6A483D0C488E}" type="pres">
      <dgm:prSet presAssocID="{D31EFA62-0C4C-4E1D-B166-1DC4884089C6}" presName="FourNodes_1" presStyleLbl="node1" presStyleIdx="0" presStyleCnt="4">
        <dgm:presLayoutVars>
          <dgm:bulletEnabled val="1"/>
        </dgm:presLayoutVars>
      </dgm:prSet>
      <dgm:spPr/>
    </dgm:pt>
    <dgm:pt modelId="{E29C1AE8-694C-41B3-9873-43D971601EE1}" type="pres">
      <dgm:prSet presAssocID="{D31EFA62-0C4C-4E1D-B166-1DC4884089C6}" presName="FourNodes_2" presStyleLbl="node1" presStyleIdx="1" presStyleCnt="4">
        <dgm:presLayoutVars>
          <dgm:bulletEnabled val="1"/>
        </dgm:presLayoutVars>
      </dgm:prSet>
      <dgm:spPr/>
    </dgm:pt>
    <dgm:pt modelId="{75428BCF-B7A6-4D4A-A1A4-D43B84B95114}" type="pres">
      <dgm:prSet presAssocID="{D31EFA62-0C4C-4E1D-B166-1DC4884089C6}" presName="FourNodes_3" presStyleLbl="node1" presStyleIdx="2" presStyleCnt="4">
        <dgm:presLayoutVars>
          <dgm:bulletEnabled val="1"/>
        </dgm:presLayoutVars>
      </dgm:prSet>
      <dgm:spPr/>
    </dgm:pt>
    <dgm:pt modelId="{74BD1BA7-EF97-4943-AED3-63B853DE0284}" type="pres">
      <dgm:prSet presAssocID="{D31EFA62-0C4C-4E1D-B166-1DC4884089C6}" presName="FourNodes_4" presStyleLbl="node1" presStyleIdx="3" presStyleCnt="4">
        <dgm:presLayoutVars>
          <dgm:bulletEnabled val="1"/>
        </dgm:presLayoutVars>
      </dgm:prSet>
      <dgm:spPr/>
    </dgm:pt>
    <dgm:pt modelId="{C7689863-91EE-4D34-93D1-C452F4A50BD6}" type="pres">
      <dgm:prSet presAssocID="{D31EFA62-0C4C-4E1D-B166-1DC4884089C6}" presName="FourConn_1-2" presStyleLbl="fgAccFollowNode1" presStyleIdx="0" presStyleCnt="3">
        <dgm:presLayoutVars>
          <dgm:bulletEnabled val="1"/>
        </dgm:presLayoutVars>
      </dgm:prSet>
      <dgm:spPr/>
    </dgm:pt>
    <dgm:pt modelId="{95E6D292-F6B6-4DBC-B90B-FD20A8FE1460}" type="pres">
      <dgm:prSet presAssocID="{D31EFA62-0C4C-4E1D-B166-1DC4884089C6}" presName="FourConn_2-3" presStyleLbl="fgAccFollowNode1" presStyleIdx="1" presStyleCnt="3">
        <dgm:presLayoutVars>
          <dgm:bulletEnabled val="1"/>
        </dgm:presLayoutVars>
      </dgm:prSet>
      <dgm:spPr/>
    </dgm:pt>
    <dgm:pt modelId="{69FD70A3-CDD1-4F97-B326-6F7F563000DF}" type="pres">
      <dgm:prSet presAssocID="{D31EFA62-0C4C-4E1D-B166-1DC4884089C6}" presName="FourConn_3-4" presStyleLbl="fgAccFollowNode1" presStyleIdx="2" presStyleCnt="3">
        <dgm:presLayoutVars>
          <dgm:bulletEnabled val="1"/>
        </dgm:presLayoutVars>
      </dgm:prSet>
      <dgm:spPr/>
    </dgm:pt>
    <dgm:pt modelId="{4DFB3447-BA07-4737-AEB9-C7B452532FA5}" type="pres">
      <dgm:prSet presAssocID="{D31EFA62-0C4C-4E1D-B166-1DC4884089C6}" presName="FourNodes_1_text" presStyleLbl="node1" presStyleIdx="3" presStyleCnt="4">
        <dgm:presLayoutVars>
          <dgm:bulletEnabled val="1"/>
        </dgm:presLayoutVars>
      </dgm:prSet>
      <dgm:spPr/>
    </dgm:pt>
    <dgm:pt modelId="{7B424C00-DE03-4CCF-8DEF-2D21C302B925}" type="pres">
      <dgm:prSet presAssocID="{D31EFA62-0C4C-4E1D-B166-1DC4884089C6}" presName="FourNodes_2_text" presStyleLbl="node1" presStyleIdx="3" presStyleCnt="4">
        <dgm:presLayoutVars>
          <dgm:bulletEnabled val="1"/>
        </dgm:presLayoutVars>
      </dgm:prSet>
      <dgm:spPr/>
    </dgm:pt>
    <dgm:pt modelId="{0A375B0F-823F-4BC6-8897-5BCD33E0887D}" type="pres">
      <dgm:prSet presAssocID="{D31EFA62-0C4C-4E1D-B166-1DC4884089C6}" presName="FourNodes_3_text" presStyleLbl="node1" presStyleIdx="3" presStyleCnt="4">
        <dgm:presLayoutVars>
          <dgm:bulletEnabled val="1"/>
        </dgm:presLayoutVars>
      </dgm:prSet>
      <dgm:spPr/>
    </dgm:pt>
    <dgm:pt modelId="{4E21A758-A8CC-4B7F-B425-2FD129F91D44}" type="pres">
      <dgm:prSet presAssocID="{D31EFA62-0C4C-4E1D-B166-1DC4884089C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B35DB0F-6A1C-4FFD-9D78-DEE74E0A5700}" srcId="{D31EFA62-0C4C-4E1D-B166-1DC4884089C6}" destId="{FF3E4E55-9BE1-4CF3-A575-3030104B310B}" srcOrd="1" destOrd="0" parTransId="{D107B1DD-3615-4D1C-AA20-488D300BB75F}" sibTransId="{9C0DCED8-7C31-43DF-B36E-6A1E3BE65012}"/>
    <dgm:cxn modelId="{49221E20-21AD-4999-BFDD-A715F66BA0B6}" type="presOf" srcId="{13C0A77C-632B-4031-AF8E-6D32043C5DB0}" destId="{74BD1BA7-EF97-4943-AED3-63B853DE0284}" srcOrd="0" destOrd="0" presId="urn:microsoft.com/office/officeart/2005/8/layout/vProcess5"/>
    <dgm:cxn modelId="{5AB4C33A-F48D-420D-A0E0-041F2237C8A0}" type="presOf" srcId="{154AF24F-450E-4C74-8632-1016DEF20F41}" destId="{33076CDA-9BAB-4BC2-8687-6A483D0C488E}" srcOrd="0" destOrd="0" presId="urn:microsoft.com/office/officeart/2005/8/layout/vProcess5"/>
    <dgm:cxn modelId="{74F57B49-6BC2-4B6F-8046-C263A9D0E503}" type="presOf" srcId="{DA22D6EC-EF6C-47EC-8DFD-7FD1AA865609}" destId="{75428BCF-B7A6-4D4A-A1A4-D43B84B95114}" srcOrd="0" destOrd="0" presId="urn:microsoft.com/office/officeart/2005/8/layout/vProcess5"/>
    <dgm:cxn modelId="{2C46AF6C-98A9-4D8C-8C7B-6D1951CC38B3}" type="presOf" srcId="{339C299D-0516-4527-B8FB-4040F63DA8BE}" destId="{C7689863-91EE-4D34-93D1-C452F4A50BD6}" srcOrd="0" destOrd="0" presId="urn:microsoft.com/office/officeart/2005/8/layout/vProcess5"/>
    <dgm:cxn modelId="{B634D351-7F52-4218-808B-95C938E1F219}" type="presOf" srcId="{7FBC3D57-3014-4DFB-A498-76355BE858D0}" destId="{69FD70A3-CDD1-4F97-B326-6F7F563000DF}" srcOrd="0" destOrd="0" presId="urn:microsoft.com/office/officeart/2005/8/layout/vProcess5"/>
    <dgm:cxn modelId="{09A0AA72-67C4-4C35-AD06-5E97E3CE4AD8}" type="presOf" srcId="{DA22D6EC-EF6C-47EC-8DFD-7FD1AA865609}" destId="{0A375B0F-823F-4BC6-8897-5BCD33E0887D}" srcOrd="1" destOrd="0" presId="urn:microsoft.com/office/officeart/2005/8/layout/vProcess5"/>
    <dgm:cxn modelId="{6EBB097F-B9CD-4F9D-B709-9CDC6A158B9E}" srcId="{D31EFA62-0C4C-4E1D-B166-1DC4884089C6}" destId="{DA22D6EC-EF6C-47EC-8DFD-7FD1AA865609}" srcOrd="2" destOrd="0" parTransId="{03AC0B4A-2C6C-42A1-B804-018B68560C25}" sibTransId="{7FBC3D57-3014-4DFB-A498-76355BE858D0}"/>
    <dgm:cxn modelId="{3A16E08C-6B4B-47CA-AAE5-9D8CCAD5B69B}" srcId="{D31EFA62-0C4C-4E1D-B166-1DC4884089C6}" destId="{154AF24F-450E-4C74-8632-1016DEF20F41}" srcOrd="0" destOrd="0" parTransId="{0DF54194-E734-4394-B88B-4253CC627C59}" sibTransId="{339C299D-0516-4527-B8FB-4040F63DA8BE}"/>
    <dgm:cxn modelId="{A78B6A8D-86F4-47AD-90C7-54AF22F29886}" type="presOf" srcId="{D31EFA62-0C4C-4E1D-B166-1DC4884089C6}" destId="{03B52A99-2359-4409-AA05-02C59579CC6A}" srcOrd="0" destOrd="0" presId="urn:microsoft.com/office/officeart/2005/8/layout/vProcess5"/>
    <dgm:cxn modelId="{019DC6AC-D45D-4975-A817-C22ED42ABE29}" type="presOf" srcId="{9C0DCED8-7C31-43DF-B36E-6A1E3BE65012}" destId="{95E6D292-F6B6-4DBC-B90B-FD20A8FE1460}" srcOrd="0" destOrd="0" presId="urn:microsoft.com/office/officeart/2005/8/layout/vProcess5"/>
    <dgm:cxn modelId="{13763EB3-8F75-4830-83C4-86FEC7316AAD}" type="presOf" srcId="{FF3E4E55-9BE1-4CF3-A575-3030104B310B}" destId="{E29C1AE8-694C-41B3-9873-43D971601EE1}" srcOrd="0" destOrd="0" presId="urn:microsoft.com/office/officeart/2005/8/layout/vProcess5"/>
    <dgm:cxn modelId="{7E152DB8-0DD5-4E8A-9484-E489E287DA0B}" type="presOf" srcId="{FF3E4E55-9BE1-4CF3-A575-3030104B310B}" destId="{7B424C00-DE03-4CCF-8DEF-2D21C302B925}" srcOrd="1" destOrd="0" presId="urn:microsoft.com/office/officeart/2005/8/layout/vProcess5"/>
    <dgm:cxn modelId="{A63570CE-C02D-41F3-A91B-C11769FE6656}" type="presOf" srcId="{13C0A77C-632B-4031-AF8E-6D32043C5DB0}" destId="{4E21A758-A8CC-4B7F-B425-2FD129F91D44}" srcOrd="1" destOrd="0" presId="urn:microsoft.com/office/officeart/2005/8/layout/vProcess5"/>
    <dgm:cxn modelId="{263804DF-E51A-4349-BCC7-2480E08DDA42}" srcId="{D31EFA62-0C4C-4E1D-B166-1DC4884089C6}" destId="{13C0A77C-632B-4031-AF8E-6D32043C5DB0}" srcOrd="3" destOrd="0" parTransId="{480CE88D-ADD6-4D71-9B68-DB2D897C5275}" sibTransId="{746B3491-E1C1-4FE7-9127-B52A3C695386}"/>
    <dgm:cxn modelId="{A2BC74EB-5500-41AF-84DE-10D607A4EE3E}" type="presOf" srcId="{154AF24F-450E-4C74-8632-1016DEF20F41}" destId="{4DFB3447-BA07-4737-AEB9-C7B452532FA5}" srcOrd="1" destOrd="0" presId="urn:microsoft.com/office/officeart/2005/8/layout/vProcess5"/>
    <dgm:cxn modelId="{2AFA1A4F-E4C3-4B2B-99E3-11CBF7D35784}" type="presParOf" srcId="{03B52A99-2359-4409-AA05-02C59579CC6A}" destId="{D82E09AB-22AD-40F7-BF51-5E2008022B62}" srcOrd="0" destOrd="0" presId="urn:microsoft.com/office/officeart/2005/8/layout/vProcess5"/>
    <dgm:cxn modelId="{76E2B93F-F29D-46C2-98EF-C27A1A921047}" type="presParOf" srcId="{03B52A99-2359-4409-AA05-02C59579CC6A}" destId="{33076CDA-9BAB-4BC2-8687-6A483D0C488E}" srcOrd="1" destOrd="0" presId="urn:microsoft.com/office/officeart/2005/8/layout/vProcess5"/>
    <dgm:cxn modelId="{7E3AFEE0-6896-4B9B-9653-FEB675BBA6D2}" type="presParOf" srcId="{03B52A99-2359-4409-AA05-02C59579CC6A}" destId="{E29C1AE8-694C-41B3-9873-43D971601EE1}" srcOrd="2" destOrd="0" presId="urn:microsoft.com/office/officeart/2005/8/layout/vProcess5"/>
    <dgm:cxn modelId="{C4FB5873-41C2-415E-A8A4-8453E39D0314}" type="presParOf" srcId="{03B52A99-2359-4409-AA05-02C59579CC6A}" destId="{75428BCF-B7A6-4D4A-A1A4-D43B84B95114}" srcOrd="3" destOrd="0" presId="urn:microsoft.com/office/officeart/2005/8/layout/vProcess5"/>
    <dgm:cxn modelId="{C3C0938B-224D-4D0F-B3BD-D1C8EC6D8A21}" type="presParOf" srcId="{03B52A99-2359-4409-AA05-02C59579CC6A}" destId="{74BD1BA7-EF97-4943-AED3-63B853DE0284}" srcOrd="4" destOrd="0" presId="urn:microsoft.com/office/officeart/2005/8/layout/vProcess5"/>
    <dgm:cxn modelId="{FF270DFD-AEBD-4B1A-BA2A-A878335F68B8}" type="presParOf" srcId="{03B52A99-2359-4409-AA05-02C59579CC6A}" destId="{C7689863-91EE-4D34-93D1-C452F4A50BD6}" srcOrd="5" destOrd="0" presId="urn:microsoft.com/office/officeart/2005/8/layout/vProcess5"/>
    <dgm:cxn modelId="{C87D6134-0750-4B1C-876F-653EA5117D67}" type="presParOf" srcId="{03B52A99-2359-4409-AA05-02C59579CC6A}" destId="{95E6D292-F6B6-4DBC-B90B-FD20A8FE1460}" srcOrd="6" destOrd="0" presId="urn:microsoft.com/office/officeart/2005/8/layout/vProcess5"/>
    <dgm:cxn modelId="{C7A80D9D-7F79-4176-950A-1E46D2E203D2}" type="presParOf" srcId="{03B52A99-2359-4409-AA05-02C59579CC6A}" destId="{69FD70A3-CDD1-4F97-B326-6F7F563000DF}" srcOrd="7" destOrd="0" presId="urn:microsoft.com/office/officeart/2005/8/layout/vProcess5"/>
    <dgm:cxn modelId="{5773080C-38FD-4CC0-BECA-DA28140E3EA9}" type="presParOf" srcId="{03B52A99-2359-4409-AA05-02C59579CC6A}" destId="{4DFB3447-BA07-4737-AEB9-C7B452532FA5}" srcOrd="8" destOrd="0" presId="urn:microsoft.com/office/officeart/2005/8/layout/vProcess5"/>
    <dgm:cxn modelId="{BA0010EB-2A45-44AA-8A99-303BFBF89C30}" type="presParOf" srcId="{03B52A99-2359-4409-AA05-02C59579CC6A}" destId="{7B424C00-DE03-4CCF-8DEF-2D21C302B925}" srcOrd="9" destOrd="0" presId="urn:microsoft.com/office/officeart/2005/8/layout/vProcess5"/>
    <dgm:cxn modelId="{3623A3D6-5BB1-45D8-A07C-B6A123D73A1D}" type="presParOf" srcId="{03B52A99-2359-4409-AA05-02C59579CC6A}" destId="{0A375B0F-823F-4BC6-8897-5BCD33E0887D}" srcOrd="10" destOrd="0" presId="urn:microsoft.com/office/officeart/2005/8/layout/vProcess5"/>
    <dgm:cxn modelId="{919ECAA0-C9DF-4D2C-B4BD-F2754D5F150F}" type="presParOf" srcId="{03B52A99-2359-4409-AA05-02C59579CC6A}" destId="{4E21A758-A8CC-4B7F-B425-2FD129F91D4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AA0A0C8-F530-49B8-964A-B0BB54E5B8CD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64DFA60-EAB2-4407-B5C8-B69C44A62FB3}">
      <dgm:prSet/>
      <dgm:spPr/>
      <dgm:t>
        <a:bodyPr/>
        <a:lstStyle/>
        <a:p>
          <a:r>
            <a:rPr lang="en-CA"/>
            <a:t>A balanced tree has height that is on the order of Log2(N)</a:t>
          </a:r>
          <a:endParaRPr lang="en-US"/>
        </a:p>
      </dgm:t>
    </dgm:pt>
    <dgm:pt modelId="{B1EE4F41-0ACC-4D6D-BC28-F121F27F032A}" type="parTrans" cxnId="{DF51A20D-DBC8-4460-ABC4-DC62F4E404A5}">
      <dgm:prSet/>
      <dgm:spPr/>
      <dgm:t>
        <a:bodyPr/>
        <a:lstStyle/>
        <a:p>
          <a:endParaRPr lang="en-US"/>
        </a:p>
      </dgm:t>
    </dgm:pt>
    <dgm:pt modelId="{2B830F4C-735D-4AA6-9B11-427926F44BD7}" type="sibTrans" cxnId="{DF51A20D-DBC8-4460-ABC4-DC62F4E404A5}">
      <dgm:prSet/>
      <dgm:spPr/>
      <dgm:t>
        <a:bodyPr/>
        <a:lstStyle/>
        <a:p>
          <a:endParaRPr lang="en-US"/>
        </a:p>
      </dgm:t>
    </dgm:pt>
    <dgm:pt modelId="{166081A9-34A0-45C8-9D99-A3BCBD30BD71}" type="pres">
      <dgm:prSet presAssocID="{EAA0A0C8-F530-49B8-964A-B0BB54E5B8CD}" presName="linear" presStyleCnt="0">
        <dgm:presLayoutVars>
          <dgm:animLvl val="lvl"/>
          <dgm:resizeHandles val="exact"/>
        </dgm:presLayoutVars>
      </dgm:prSet>
      <dgm:spPr/>
    </dgm:pt>
    <dgm:pt modelId="{214A48FA-BE1E-48E6-8B5B-9A94F1DC3112}" type="pres">
      <dgm:prSet presAssocID="{164DFA60-EAB2-4407-B5C8-B69C44A62FB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350B60C-D4A7-4169-841C-10D1469365FB}" type="presOf" srcId="{164DFA60-EAB2-4407-B5C8-B69C44A62FB3}" destId="{214A48FA-BE1E-48E6-8B5B-9A94F1DC3112}" srcOrd="0" destOrd="0" presId="urn:microsoft.com/office/officeart/2005/8/layout/vList2"/>
    <dgm:cxn modelId="{DF51A20D-DBC8-4460-ABC4-DC62F4E404A5}" srcId="{EAA0A0C8-F530-49B8-964A-B0BB54E5B8CD}" destId="{164DFA60-EAB2-4407-B5C8-B69C44A62FB3}" srcOrd="0" destOrd="0" parTransId="{B1EE4F41-0ACC-4D6D-BC28-F121F27F032A}" sibTransId="{2B830F4C-735D-4AA6-9B11-427926F44BD7}"/>
    <dgm:cxn modelId="{422815BE-8A8E-4C23-B0AE-DDA9C3D4F683}" type="presOf" srcId="{EAA0A0C8-F530-49B8-964A-B0BB54E5B8CD}" destId="{166081A9-34A0-45C8-9D99-A3BCBD30BD71}" srcOrd="0" destOrd="0" presId="urn:microsoft.com/office/officeart/2005/8/layout/vList2"/>
    <dgm:cxn modelId="{442310D2-4295-4C6E-B879-CC9FC1E529EC}" type="presParOf" srcId="{166081A9-34A0-45C8-9D99-A3BCBD30BD71}" destId="{214A48FA-BE1E-48E6-8B5B-9A94F1DC311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1BE76CD-30FF-4886-AE4A-3430BDC3361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53686D4-94BF-48D4-9863-E2A23703BAE8}">
      <dgm:prSet/>
      <dgm:spPr/>
      <dgm:t>
        <a:bodyPr/>
        <a:lstStyle/>
        <a:p>
          <a:r>
            <a:rPr lang="en-US"/>
            <a:t>The definition of balanced is implementation-dependent. </a:t>
          </a:r>
        </a:p>
      </dgm:t>
    </dgm:pt>
    <dgm:pt modelId="{2D83227D-69BA-437C-8556-03E1423017F5}" type="parTrans" cxnId="{2F620C30-FD3D-4E7A-900A-1A420FCA78CD}">
      <dgm:prSet/>
      <dgm:spPr/>
      <dgm:t>
        <a:bodyPr/>
        <a:lstStyle/>
        <a:p>
          <a:endParaRPr lang="en-US"/>
        </a:p>
      </dgm:t>
    </dgm:pt>
    <dgm:pt modelId="{E64F8D6F-0318-4E6C-A3C4-EDAD94EDD808}" type="sibTrans" cxnId="{2F620C30-FD3D-4E7A-900A-1A420FCA78CD}">
      <dgm:prSet/>
      <dgm:spPr/>
      <dgm:t>
        <a:bodyPr/>
        <a:lstStyle/>
        <a:p>
          <a:endParaRPr lang="en-US"/>
        </a:p>
      </dgm:t>
    </dgm:pt>
    <dgm:pt modelId="{C21192D4-68C5-4EFB-A8DC-BC8BE4EA5064}">
      <dgm:prSet/>
      <dgm:spPr/>
      <dgm:t>
        <a:bodyPr/>
        <a:lstStyle/>
        <a:p>
          <a:r>
            <a:rPr lang="en-US"/>
            <a:t>In red black trees, the depth of any leaf node is no more than twice the depth of any other leaf node.</a:t>
          </a:r>
        </a:p>
      </dgm:t>
    </dgm:pt>
    <dgm:pt modelId="{13663A03-AFEF-4897-8072-ABE3E1564CE2}" type="parTrans" cxnId="{8D79600B-76FC-4F74-B50F-EC87947D18D5}">
      <dgm:prSet/>
      <dgm:spPr/>
      <dgm:t>
        <a:bodyPr/>
        <a:lstStyle/>
        <a:p>
          <a:endParaRPr lang="en-US"/>
        </a:p>
      </dgm:t>
    </dgm:pt>
    <dgm:pt modelId="{DC7D8C64-00DE-4B6F-8BB6-7712A4B1CFBD}" type="sibTrans" cxnId="{8D79600B-76FC-4F74-B50F-EC87947D18D5}">
      <dgm:prSet/>
      <dgm:spPr/>
      <dgm:t>
        <a:bodyPr/>
        <a:lstStyle/>
        <a:p>
          <a:endParaRPr lang="en-US"/>
        </a:p>
      </dgm:t>
    </dgm:pt>
    <dgm:pt modelId="{B911EE66-4E52-4A34-9149-C38025F8DCF8}">
      <dgm:prSet/>
      <dgm:spPr/>
      <dgm:t>
        <a:bodyPr/>
        <a:lstStyle/>
        <a:p>
          <a:r>
            <a:rPr lang="en-US"/>
            <a:t>In AVL tree, the height of the left and right children never differ more than one.   </a:t>
          </a:r>
        </a:p>
      </dgm:t>
    </dgm:pt>
    <dgm:pt modelId="{4DD602E0-0983-4D65-AAE3-9F9936270034}" type="parTrans" cxnId="{43FDD2E9-1EE2-46F2-980E-DD0F9A3BC80C}">
      <dgm:prSet/>
      <dgm:spPr/>
      <dgm:t>
        <a:bodyPr/>
        <a:lstStyle/>
        <a:p>
          <a:endParaRPr lang="en-US"/>
        </a:p>
      </dgm:t>
    </dgm:pt>
    <dgm:pt modelId="{BF591BD3-E5BE-4663-813C-8CB5728F7D00}" type="sibTrans" cxnId="{43FDD2E9-1EE2-46F2-980E-DD0F9A3BC80C}">
      <dgm:prSet/>
      <dgm:spPr/>
      <dgm:t>
        <a:bodyPr/>
        <a:lstStyle/>
        <a:p>
          <a:endParaRPr lang="en-US"/>
        </a:p>
      </dgm:t>
    </dgm:pt>
    <dgm:pt modelId="{72615A35-62A9-4701-8510-710CE1FFB952}" type="pres">
      <dgm:prSet presAssocID="{61BE76CD-30FF-4886-AE4A-3430BDC33611}" presName="linear" presStyleCnt="0">
        <dgm:presLayoutVars>
          <dgm:animLvl val="lvl"/>
          <dgm:resizeHandles val="exact"/>
        </dgm:presLayoutVars>
      </dgm:prSet>
      <dgm:spPr/>
    </dgm:pt>
    <dgm:pt modelId="{F80939EC-EF5F-490A-8CA3-5E42A3AD782B}" type="pres">
      <dgm:prSet presAssocID="{353686D4-94BF-48D4-9863-E2A23703BA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564656-0D57-4E66-B536-BAA4C33F1AD9}" type="pres">
      <dgm:prSet presAssocID="{E64F8D6F-0318-4E6C-A3C4-EDAD94EDD808}" presName="spacer" presStyleCnt="0"/>
      <dgm:spPr/>
    </dgm:pt>
    <dgm:pt modelId="{B54BE27D-3305-4E27-B28C-CC904FE4F3C7}" type="pres">
      <dgm:prSet presAssocID="{C21192D4-68C5-4EFB-A8DC-BC8BE4EA50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644D0D9-3FA0-4E12-845A-69C6629FDF96}" type="pres">
      <dgm:prSet presAssocID="{DC7D8C64-00DE-4B6F-8BB6-7712A4B1CFBD}" presName="spacer" presStyleCnt="0"/>
      <dgm:spPr/>
    </dgm:pt>
    <dgm:pt modelId="{ECFC81F0-0456-4E0A-B943-2E0FF47326A0}" type="pres">
      <dgm:prSet presAssocID="{B911EE66-4E52-4A34-9149-C38025F8DC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6F540A-F92A-41C8-9294-A878D026E145}" type="presOf" srcId="{353686D4-94BF-48D4-9863-E2A23703BAE8}" destId="{F80939EC-EF5F-490A-8CA3-5E42A3AD782B}" srcOrd="0" destOrd="0" presId="urn:microsoft.com/office/officeart/2005/8/layout/vList2"/>
    <dgm:cxn modelId="{8D79600B-76FC-4F74-B50F-EC87947D18D5}" srcId="{61BE76CD-30FF-4886-AE4A-3430BDC33611}" destId="{C21192D4-68C5-4EFB-A8DC-BC8BE4EA5064}" srcOrd="1" destOrd="0" parTransId="{13663A03-AFEF-4897-8072-ABE3E1564CE2}" sibTransId="{DC7D8C64-00DE-4B6F-8BB6-7712A4B1CFBD}"/>
    <dgm:cxn modelId="{2F620C30-FD3D-4E7A-900A-1A420FCA78CD}" srcId="{61BE76CD-30FF-4886-AE4A-3430BDC33611}" destId="{353686D4-94BF-48D4-9863-E2A23703BAE8}" srcOrd="0" destOrd="0" parTransId="{2D83227D-69BA-437C-8556-03E1423017F5}" sibTransId="{E64F8D6F-0318-4E6C-A3C4-EDAD94EDD808}"/>
    <dgm:cxn modelId="{C16B9139-8BBA-41EF-8980-D2E7FF1A688E}" type="presOf" srcId="{B911EE66-4E52-4A34-9149-C38025F8DCF8}" destId="{ECFC81F0-0456-4E0A-B943-2E0FF47326A0}" srcOrd="0" destOrd="0" presId="urn:microsoft.com/office/officeart/2005/8/layout/vList2"/>
    <dgm:cxn modelId="{A2A4E65D-1E22-45FC-BA3D-97E6F854D0AD}" type="presOf" srcId="{C21192D4-68C5-4EFB-A8DC-BC8BE4EA5064}" destId="{B54BE27D-3305-4E27-B28C-CC904FE4F3C7}" srcOrd="0" destOrd="0" presId="urn:microsoft.com/office/officeart/2005/8/layout/vList2"/>
    <dgm:cxn modelId="{7592307F-B010-4CCD-9535-709CB9A36DBA}" type="presOf" srcId="{61BE76CD-30FF-4886-AE4A-3430BDC33611}" destId="{72615A35-62A9-4701-8510-710CE1FFB952}" srcOrd="0" destOrd="0" presId="urn:microsoft.com/office/officeart/2005/8/layout/vList2"/>
    <dgm:cxn modelId="{43FDD2E9-1EE2-46F2-980E-DD0F9A3BC80C}" srcId="{61BE76CD-30FF-4886-AE4A-3430BDC33611}" destId="{B911EE66-4E52-4A34-9149-C38025F8DCF8}" srcOrd="2" destOrd="0" parTransId="{4DD602E0-0983-4D65-AAE3-9F9936270034}" sibTransId="{BF591BD3-E5BE-4663-813C-8CB5728F7D00}"/>
    <dgm:cxn modelId="{44868DEE-8093-4D5E-8DC1-803AADB51371}" type="presParOf" srcId="{72615A35-62A9-4701-8510-710CE1FFB952}" destId="{F80939EC-EF5F-490A-8CA3-5E42A3AD782B}" srcOrd="0" destOrd="0" presId="urn:microsoft.com/office/officeart/2005/8/layout/vList2"/>
    <dgm:cxn modelId="{95EC3AE4-99C8-4721-A86E-92D56725EAB6}" type="presParOf" srcId="{72615A35-62A9-4701-8510-710CE1FFB952}" destId="{54564656-0D57-4E66-B536-BAA4C33F1AD9}" srcOrd="1" destOrd="0" presId="urn:microsoft.com/office/officeart/2005/8/layout/vList2"/>
    <dgm:cxn modelId="{5332741E-9CD3-4B07-B93C-1C4A6D5058BB}" type="presParOf" srcId="{72615A35-62A9-4701-8510-710CE1FFB952}" destId="{B54BE27D-3305-4E27-B28C-CC904FE4F3C7}" srcOrd="2" destOrd="0" presId="urn:microsoft.com/office/officeart/2005/8/layout/vList2"/>
    <dgm:cxn modelId="{123DEBD2-45DC-426A-9769-819D0683E738}" type="presParOf" srcId="{72615A35-62A9-4701-8510-710CE1FFB952}" destId="{6644D0D9-3FA0-4E12-845A-69C6629FDF96}" srcOrd="3" destOrd="0" presId="urn:microsoft.com/office/officeart/2005/8/layout/vList2"/>
    <dgm:cxn modelId="{EC26ABB4-E05D-47AD-9E28-21B76DC5D7A7}" type="presParOf" srcId="{72615A35-62A9-4701-8510-710CE1FFB952}" destId="{ECFC81F0-0456-4E0A-B943-2E0FF47326A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389C2D-8F59-497C-BEB3-00B834DB062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AA4A1BB-E743-4EDB-A9E6-2E4008FD141B}">
      <dgm:prSet/>
      <dgm:spPr/>
      <dgm:t>
        <a:bodyPr/>
        <a:lstStyle/>
        <a:p>
          <a:r>
            <a:rPr lang="en-CA"/>
            <a:t>After every insertion</a:t>
          </a:r>
          <a:endParaRPr lang="en-US"/>
        </a:p>
      </dgm:t>
    </dgm:pt>
    <dgm:pt modelId="{50C3D49B-0B96-48A4-BA0E-58B61F93A8EF}" type="parTrans" cxnId="{6CA395A8-C3B8-4B30-B0AC-F3554E5F4A49}">
      <dgm:prSet/>
      <dgm:spPr/>
      <dgm:t>
        <a:bodyPr/>
        <a:lstStyle/>
        <a:p>
          <a:endParaRPr lang="en-US"/>
        </a:p>
      </dgm:t>
    </dgm:pt>
    <dgm:pt modelId="{D5F9288C-2BB7-40AA-835D-D397769927F1}" type="sibTrans" cxnId="{6CA395A8-C3B8-4B30-B0AC-F3554E5F4A49}">
      <dgm:prSet/>
      <dgm:spPr/>
      <dgm:t>
        <a:bodyPr/>
        <a:lstStyle/>
        <a:p>
          <a:endParaRPr lang="en-US"/>
        </a:p>
      </dgm:t>
    </dgm:pt>
    <dgm:pt modelId="{F806DB14-D004-498A-9135-1A38FC0A18AE}">
      <dgm:prSet/>
      <dgm:spPr/>
      <dgm:t>
        <a:bodyPr/>
        <a:lstStyle/>
        <a:p>
          <a:r>
            <a:rPr lang="en-CA"/>
            <a:t>If tree becomes unbalanced</a:t>
          </a:r>
          <a:endParaRPr lang="en-US"/>
        </a:p>
      </dgm:t>
    </dgm:pt>
    <dgm:pt modelId="{8AEE9EB8-B3DD-4549-B88B-977A33523120}" type="parTrans" cxnId="{7A015705-6480-44B1-A30F-C9E654725F21}">
      <dgm:prSet/>
      <dgm:spPr/>
      <dgm:t>
        <a:bodyPr/>
        <a:lstStyle/>
        <a:p>
          <a:endParaRPr lang="en-US"/>
        </a:p>
      </dgm:t>
    </dgm:pt>
    <dgm:pt modelId="{1C66ECE4-EBB2-4969-9E1E-12B9364CEB8E}" type="sibTrans" cxnId="{7A015705-6480-44B1-A30F-C9E654725F21}">
      <dgm:prSet/>
      <dgm:spPr/>
      <dgm:t>
        <a:bodyPr/>
        <a:lstStyle/>
        <a:p>
          <a:endParaRPr lang="en-US"/>
        </a:p>
      </dgm:t>
    </dgm:pt>
    <dgm:pt modelId="{79B0233A-610E-4DB4-84BC-F8FB4FC7D1CB}">
      <dgm:prSet/>
      <dgm:spPr/>
      <dgm:t>
        <a:bodyPr/>
        <a:lstStyle/>
        <a:p>
          <a:r>
            <a:rPr lang="en-CA"/>
            <a:t>Restore balance via rotation</a:t>
          </a:r>
          <a:endParaRPr lang="en-US"/>
        </a:p>
      </dgm:t>
    </dgm:pt>
    <dgm:pt modelId="{5E0C7286-EE88-49EE-839F-685DC05C5C14}" type="parTrans" cxnId="{92F3FDA6-B349-4317-B0EE-B802E7DEF732}">
      <dgm:prSet/>
      <dgm:spPr/>
      <dgm:t>
        <a:bodyPr/>
        <a:lstStyle/>
        <a:p>
          <a:endParaRPr lang="en-US"/>
        </a:p>
      </dgm:t>
    </dgm:pt>
    <dgm:pt modelId="{0A128133-453A-4987-A9C6-A30EEFFDE0A3}" type="sibTrans" cxnId="{92F3FDA6-B349-4317-B0EE-B802E7DEF732}">
      <dgm:prSet/>
      <dgm:spPr/>
      <dgm:t>
        <a:bodyPr/>
        <a:lstStyle/>
        <a:p>
          <a:endParaRPr lang="en-US"/>
        </a:p>
      </dgm:t>
    </dgm:pt>
    <dgm:pt modelId="{2F581C00-06CA-4F50-A40D-12D7B346FFC8}" type="pres">
      <dgm:prSet presAssocID="{8C389C2D-8F59-497C-BEB3-00B834DB062E}" presName="linear" presStyleCnt="0">
        <dgm:presLayoutVars>
          <dgm:animLvl val="lvl"/>
          <dgm:resizeHandles val="exact"/>
        </dgm:presLayoutVars>
      </dgm:prSet>
      <dgm:spPr/>
    </dgm:pt>
    <dgm:pt modelId="{59021498-B4D6-4FF8-B040-1EA59C5AC1D6}" type="pres">
      <dgm:prSet presAssocID="{CAA4A1BB-E743-4EDB-A9E6-2E4008FD141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389A4B2-F38C-44EA-88D0-FBACE1416143}" type="pres">
      <dgm:prSet presAssocID="{D5F9288C-2BB7-40AA-835D-D397769927F1}" presName="spacer" presStyleCnt="0"/>
      <dgm:spPr/>
    </dgm:pt>
    <dgm:pt modelId="{C4C03D4B-CC5E-4467-90F3-12F0497E163F}" type="pres">
      <dgm:prSet presAssocID="{F806DB14-D004-498A-9135-1A38FC0A18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3FFD898-DE58-44A8-8378-C5A333826567}" type="pres">
      <dgm:prSet presAssocID="{1C66ECE4-EBB2-4969-9E1E-12B9364CEB8E}" presName="spacer" presStyleCnt="0"/>
      <dgm:spPr/>
    </dgm:pt>
    <dgm:pt modelId="{4ECE5A9C-5BD4-41F4-BEE4-BF5DE80DADC6}" type="pres">
      <dgm:prSet presAssocID="{79B0233A-610E-4DB4-84BC-F8FB4FC7D1C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A015705-6480-44B1-A30F-C9E654725F21}" srcId="{8C389C2D-8F59-497C-BEB3-00B834DB062E}" destId="{F806DB14-D004-498A-9135-1A38FC0A18AE}" srcOrd="1" destOrd="0" parTransId="{8AEE9EB8-B3DD-4549-B88B-977A33523120}" sibTransId="{1C66ECE4-EBB2-4969-9E1E-12B9364CEB8E}"/>
    <dgm:cxn modelId="{A06BEF48-A0A2-491E-98C5-DCC72607E0BC}" type="presOf" srcId="{8C389C2D-8F59-497C-BEB3-00B834DB062E}" destId="{2F581C00-06CA-4F50-A40D-12D7B346FFC8}" srcOrd="0" destOrd="0" presId="urn:microsoft.com/office/officeart/2005/8/layout/vList2"/>
    <dgm:cxn modelId="{5AFA678E-D4DC-46D2-8D5E-C8AD34D7D30D}" type="presOf" srcId="{F806DB14-D004-498A-9135-1A38FC0A18AE}" destId="{C4C03D4B-CC5E-4467-90F3-12F0497E163F}" srcOrd="0" destOrd="0" presId="urn:microsoft.com/office/officeart/2005/8/layout/vList2"/>
    <dgm:cxn modelId="{F794E598-9144-405A-81CC-749AB95F5D6A}" type="presOf" srcId="{CAA4A1BB-E743-4EDB-A9E6-2E4008FD141B}" destId="{59021498-B4D6-4FF8-B040-1EA59C5AC1D6}" srcOrd="0" destOrd="0" presId="urn:microsoft.com/office/officeart/2005/8/layout/vList2"/>
    <dgm:cxn modelId="{BB8ADCA3-8555-4C44-BC9B-0693F4331595}" type="presOf" srcId="{79B0233A-610E-4DB4-84BC-F8FB4FC7D1CB}" destId="{4ECE5A9C-5BD4-41F4-BEE4-BF5DE80DADC6}" srcOrd="0" destOrd="0" presId="urn:microsoft.com/office/officeart/2005/8/layout/vList2"/>
    <dgm:cxn modelId="{92F3FDA6-B349-4317-B0EE-B802E7DEF732}" srcId="{8C389C2D-8F59-497C-BEB3-00B834DB062E}" destId="{79B0233A-610E-4DB4-84BC-F8FB4FC7D1CB}" srcOrd="2" destOrd="0" parTransId="{5E0C7286-EE88-49EE-839F-685DC05C5C14}" sibTransId="{0A128133-453A-4987-A9C6-A30EEFFDE0A3}"/>
    <dgm:cxn modelId="{6CA395A8-C3B8-4B30-B0AC-F3554E5F4A49}" srcId="{8C389C2D-8F59-497C-BEB3-00B834DB062E}" destId="{CAA4A1BB-E743-4EDB-A9E6-2E4008FD141B}" srcOrd="0" destOrd="0" parTransId="{50C3D49B-0B96-48A4-BA0E-58B61F93A8EF}" sibTransId="{D5F9288C-2BB7-40AA-835D-D397769927F1}"/>
    <dgm:cxn modelId="{5480D3D3-E8E8-4A49-9673-1B4FA7C110BD}" type="presParOf" srcId="{2F581C00-06CA-4F50-A40D-12D7B346FFC8}" destId="{59021498-B4D6-4FF8-B040-1EA59C5AC1D6}" srcOrd="0" destOrd="0" presId="urn:microsoft.com/office/officeart/2005/8/layout/vList2"/>
    <dgm:cxn modelId="{1CC00133-48BC-4628-9669-A422778D034F}" type="presParOf" srcId="{2F581C00-06CA-4F50-A40D-12D7B346FFC8}" destId="{5389A4B2-F38C-44EA-88D0-FBACE1416143}" srcOrd="1" destOrd="0" presId="urn:microsoft.com/office/officeart/2005/8/layout/vList2"/>
    <dgm:cxn modelId="{B61D75AF-D9A3-47AA-98FF-683E68DF2637}" type="presParOf" srcId="{2F581C00-06CA-4F50-A40D-12D7B346FFC8}" destId="{C4C03D4B-CC5E-4467-90F3-12F0497E163F}" srcOrd="2" destOrd="0" presId="urn:microsoft.com/office/officeart/2005/8/layout/vList2"/>
    <dgm:cxn modelId="{4DF1F32E-3E7E-48ED-9078-CD8C37CC15A4}" type="presParOf" srcId="{2F581C00-06CA-4F50-A40D-12D7B346FFC8}" destId="{F3FFD898-DE58-44A8-8378-C5A333826567}" srcOrd="3" destOrd="0" presId="urn:microsoft.com/office/officeart/2005/8/layout/vList2"/>
    <dgm:cxn modelId="{D4C61C90-84D6-48AA-B638-327BBB7C9C6B}" type="presParOf" srcId="{2F581C00-06CA-4F50-A40D-12D7B346FFC8}" destId="{4ECE5A9C-5BD4-41F4-BEE4-BF5DE80DADC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18D0FC-1926-4D30-AC30-02ADE2047D30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BFFA0DD-0E4D-4DFA-8E8F-6C4BB545E90A}">
      <dgm:prSet/>
      <dgm:spPr/>
      <dgm:t>
        <a:bodyPr/>
        <a:lstStyle/>
        <a:p>
          <a:r>
            <a:rPr lang="en-CA"/>
            <a:t>Root</a:t>
          </a:r>
          <a:endParaRPr lang="en-US"/>
        </a:p>
      </dgm:t>
    </dgm:pt>
    <dgm:pt modelId="{EE2A6DBB-C96F-4CDB-A3D1-287363E27D30}" type="parTrans" cxnId="{96D6E7CD-C56B-428B-99F6-9E13A5F0FD4A}">
      <dgm:prSet/>
      <dgm:spPr/>
      <dgm:t>
        <a:bodyPr/>
        <a:lstStyle/>
        <a:p>
          <a:endParaRPr lang="en-US"/>
        </a:p>
      </dgm:t>
    </dgm:pt>
    <dgm:pt modelId="{F9D6FF01-8FE4-4AB7-8EA9-03BDAD7E61A5}" type="sibTrans" cxnId="{96D6E7CD-C56B-428B-99F6-9E13A5F0FD4A}">
      <dgm:prSet/>
      <dgm:spPr/>
      <dgm:t>
        <a:bodyPr/>
        <a:lstStyle/>
        <a:p>
          <a:endParaRPr lang="en-US"/>
        </a:p>
      </dgm:t>
    </dgm:pt>
    <dgm:pt modelId="{AB17FD3D-3412-46F7-BD9B-EAF6145CC405}">
      <dgm:prSet/>
      <dgm:spPr/>
      <dgm:t>
        <a:bodyPr/>
        <a:lstStyle/>
        <a:p>
          <a:r>
            <a:rPr lang="en-CA"/>
            <a:t>the top-most element of a tree. A node with no parent. </a:t>
          </a:r>
          <a:endParaRPr lang="en-US"/>
        </a:p>
      </dgm:t>
    </dgm:pt>
    <dgm:pt modelId="{F6908078-030E-49B7-AD9C-A6D642795FC3}" type="parTrans" cxnId="{2B8E7438-6093-43BA-A0B0-BFC2F5EFA834}">
      <dgm:prSet/>
      <dgm:spPr/>
      <dgm:t>
        <a:bodyPr/>
        <a:lstStyle/>
        <a:p>
          <a:endParaRPr lang="en-US"/>
        </a:p>
      </dgm:t>
    </dgm:pt>
    <dgm:pt modelId="{78BCA2B6-7776-4039-B16A-BD03CEDD33A4}" type="sibTrans" cxnId="{2B8E7438-6093-43BA-A0B0-BFC2F5EFA834}">
      <dgm:prSet/>
      <dgm:spPr/>
      <dgm:t>
        <a:bodyPr/>
        <a:lstStyle/>
        <a:p>
          <a:endParaRPr lang="en-US"/>
        </a:p>
      </dgm:t>
    </dgm:pt>
    <dgm:pt modelId="{CB7821FE-FAAB-42FA-AD2C-0EAC293DA0C2}">
      <dgm:prSet/>
      <dgm:spPr/>
      <dgm:t>
        <a:bodyPr/>
        <a:lstStyle/>
        <a:p>
          <a:r>
            <a:rPr lang="en-CA"/>
            <a:t>Every non-empty tree has one. Only one exists.  </a:t>
          </a:r>
          <a:endParaRPr lang="en-US"/>
        </a:p>
      </dgm:t>
    </dgm:pt>
    <dgm:pt modelId="{D6BFAD6E-C5C2-405B-9411-C759B714A94D}" type="parTrans" cxnId="{CA3415E0-E1CD-4E8B-AB7C-2BA2D5F80DAE}">
      <dgm:prSet/>
      <dgm:spPr/>
      <dgm:t>
        <a:bodyPr/>
        <a:lstStyle/>
        <a:p>
          <a:endParaRPr lang="en-US"/>
        </a:p>
      </dgm:t>
    </dgm:pt>
    <dgm:pt modelId="{219A1FF4-4FD5-498B-8E86-AA1B833A1AD1}" type="sibTrans" cxnId="{CA3415E0-E1CD-4E8B-AB7C-2BA2D5F80DAE}">
      <dgm:prSet/>
      <dgm:spPr/>
      <dgm:t>
        <a:bodyPr/>
        <a:lstStyle/>
        <a:p>
          <a:endParaRPr lang="en-US"/>
        </a:p>
      </dgm:t>
    </dgm:pt>
    <dgm:pt modelId="{1025AF02-5374-4165-A873-417F017E84B9}">
      <dgm:prSet/>
      <dgm:spPr/>
      <dgm:t>
        <a:bodyPr/>
        <a:lstStyle/>
        <a:p>
          <a:r>
            <a:rPr lang="en-CA"/>
            <a:t>Leaf </a:t>
          </a:r>
          <a:endParaRPr lang="en-US"/>
        </a:p>
      </dgm:t>
    </dgm:pt>
    <dgm:pt modelId="{7DC1671C-23F6-4AFB-AE8A-ABF4303BB3A2}" type="parTrans" cxnId="{12F0FB19-2565-44CC-89CD-A82F912AE7C4}">
      <dgm:prSet/>
      <dgm:spPr/>
      <dgm:t>
        <a:bodyPr/>
        <a:lstStyle/>
        <a:p>
          <a:endParaRPr lang="en-US"/>
        </a:p>
      </dgm:t>
    </dgm:pt>
    <dgm:pt modelId="{495D615E-E44D-437C-BAAA-4EC5D73BD92E}" type="sibTrans" cxnId="{12F0FB19-2565-44CC-89CD-A82F912AE7C4}">
      <dgm:prSet/>
      <dgm:spPr/>
      <dgm:t>
        <a:bodyPr/>
        <a:lstStyle/>
        <a:p>
          <a:endParaRPr lang="en-US"/>
        </a:p>
      </dgm:t>
    </dgm:pt>
    <dgm:pt modelId="{C8C902C6-B4AE-42DB-AFA5-F4C737D069AB}">
      <dgm:prSet/>
      <dgm:spPr/>
      <dgm:t>
        <a:bodyPr/>
        <a:lstStyle/>
        <a:p>
          <a:r>
            <a:rPr lang="en-CA"/>
            <a:t>a bottom-most element of a tree. Has no children. </a:t>
          </a:r>
          <a:endParaRPr lang="en-US"/>
        </a:p>
      </dgm:t>
    </dgm:pt>
    <dgm:pt modelId="{F03EF91F-4A11-4F90-A0BA-35183E8BC95A}" type="parTrans" cxnId="{EC406BDE-7A01-4C7F-B886-D1F3A4BCF88B}">
      <dgm:prSet/>
      <dgm:spPr/>
      <dgm:t>
        <a:bodyPr/>
        <a:lstStyle/>
        <a:p>
          <a:endParaRPr lang="en-US"/>
        </a:p>
      </dgm:t>
    </dgm:pt>
    <dgm:pt modelId="{EEDF3313-3B85-4704-B325-38CA48E063CB}" type="sibTrans" cxnId="{EC406BDE-7A01-4C7F-B886-D1F3A4BCF88B}">
      <dgm:prSet/>
      <dgm:spPr/>
      <dgm:t>
        <a:bodyPr/>
        <a:lstStyle/>
        <a:p>
          <a:endParaRPr lang="en-US"/>
        </a:p>
      </dgm:t>
    </dgm:pt>
    <dgm:pt modelId="{CBACB4F4-C030-432C-A54B-F8B4D0A7536A}">
      <dgm:prSet/>
      <dgm:spPr/>
      <dgm:t>
        <a:bodyPr/>
        <a:lstStyle/>
        <a:p>
          <a:r>
            <a:rPr lang="en-CA"/>
            <a:t>Every non-empty tree has at least one.</a:t>
          </a:r>
          <a:endParaRPr lang="en-US"/>
        </a:p>
      </dgm:t>
    </dgm:pt>
    <dgm:pt modelId="{4BEDD051-4B00-47AE-91B3-DC01F22C62D5}" type="parTrans" cxnId="{DA280D9E-3FF1-47CD-AE2B-0624FDB80E97}">
      <dgm:prSet/>
      <dgm:spPr/>
      <dgm:t>
        <a:bodyPr/>
        <a:lstStyle/>
        <a:p>
          <a:endParaRPr lang="en-US"/>
        </a:p>
      </dgm:t>
    </dgm:pt>
    <dgm:pt modelId="{F2D5E37A-0EAC-4118-AA5B-A5CF2D477823}" type="sibTrans" cxnId="{DA280D9E-3FF1-47CD-AE2B-0624FDB80E97}">
      <dgm:prSet/>
      <dgm:spPr/>
      <dgm:t>
        <a:bodyPr/>
        <a:lstStyle/>
        <a:p>
          <a:endParaRPr lang="en-US"/>
        </a:p>
      </dgm:t>
    </dgm:pt>
    <dgm:pt modelId="{D37F5981-EFDC-4948-BFB3-2C5EBC0265D4}">
      <dgm:prSet/>
      <dgm:spPr/>
      <dgm:t>
        <a:bodyPr/>
        <a:lstStyle/>
        <a:p>
          <a:r>
            <a:rPr lang="en-CA"/>
            <a:t>Height</a:t>
          </a:r>
          <a:endParaRPr lang="en-US"/>
        </a:p>
      </dgm:t>
    </dgm:pt>
    <dgm:pt modelId="{7DBD6871-63CF-4D32-A2BA-52180B124B63}" type="parTrans" cxnId="{C1C75C4F-644C-4749-9C83-B5E27663D33A}">
      <dgm:prSet/>
      <dgm:spPr/>
      <dgm:t>
        <a:bodyPr/>
        <a:lstStyle/>
        <a:p>
          <a:endParaRPr lang="en-US"/>
        </a:p>
      </dgm:t>
    </dgm:pt>
    <dgm:pt modelId="{E22925C9-78BD-487B-ADCB-66A69FD7C8BF}" type="sibTrans" cxnId="{C1C75C4F-644C-4749-9C83-B5E27663D33A}">
      <dgm:prSet/>
      <dgm:spPr/>
      <dgm:t>
        <a:bodyPr/>
        <a:lstStyle/>
        <a:p>
          <a:endParaRPr lang="en-US"/>
        </a:p>
      </dgm:t>
    </dgm:pt>
    <dgm:pt modelId="{7CF2ECE9-7002-4BC9-B12D-545D27077982}">
      <dgm:prSet/>
      <dgm:spPr/>
      <dgm:t>
        <a:bodyPr/>
        <a:lstStyle/>
        <a:p>
          <a:r>
            <a:rPr lang="en-CA"/>
            <a:t>the distance from the root to the furthest leaf, counting the nodes. </a:t>
          </a:r>
          <a:endParaRPr lang="en-US"/>
        </a:p>
      </dgm:t>
    </dgm:pt>
    <dgm:pt modelId="{C43DF7DB-A871-4BF8-A958-564253B85745}" type="parTrans" cxnId="{9ABA977F-02AB-4C1B-9506-6348CAF557F1}">
      <dgm:prSet/>
      <dgm:spPr/>
      <dgm:t>
        <a:bodyPr/>
        <a:lstStyle/>
        <a:p>
          <a:endParaRPr lang="en-US"/>
        </a:p>
      </dgm:t>
    </dgm:pt>
    <dgm:pt modelId="{BA62890C-92E7-4AFA-A060-70049709BEDE}" type="sibTrans" cxnId="{9ABA977F-02AB-4C1B-9506-6348CAF557F1}">
      <dgm:prSet/>
      <dgm:spPr/>
      <dgm:t>
        <a:bodyPr/>
        <a:lstStyle/>
        <a:p>
          <a:endParaRPr lang="en-US"/>
        </a:p>
      </dgm:t>
    </dgm:pt>
    <dgm:pt modelId="{45619BDC-4EC8-4397-A7B0-E2263636B9B7}">
      <dgm:prSet/>
      <dgm:spPr/>
      <dgm:t>
        <a:bodyPr/>
        <a:lstStyle/>
        <a:p>
          <a:r>
            <a:rPr lang="en-CA"/>
            <a:t>Siblings</a:t>
          </a:r>
          <a:endParaRPr lang="en-US"/>
        </a:p>
      </dgm:t>
    </dgm:pt>
    <dgm:pt modelId="{E2A2E0B3-23B1-46BF-9713-7B3472008277}" type="parTrans" cxnId="{4B6F95DD-CA74-41C1-9A52-960F70F1E701}">
      <dgm:prSet/>
      <dgm:spPr/>
      <dgm:t>
        <a:bodyPr/>
        <a:lstStyle/>
        <a:p>
          <a:endParaRPr lang="en-US"/>
        </a:p>
      </dgm:t>
    </dgm:pt>
    <dgm:pt modelId="{C04531BA-940B-4B1F-A1C5-B75AD8A83E62}" type="sibTrans" cxnId="{4B6F95DD-CA74-41C1-9A52-960F70F1E701}">
      <dgm:prSet/>
      <dgm:spPr/>
      <dgm:t>
        <a:bodyPr/>
        <a:lstStyle/>
        <a:p>
          <a:endParaRPr lang="en-US"/>
        </a:p>
      </dgm:t>
    </dgm:pt>
    <dgm:pt modelId="{DBD15824-AB8B-4815-937E-9AFA7390DD4C}">
      <dgm:prSet/>
      <dgm:spPr/>
      <dgm:t>
        <a:bodyPr/>
        <a:lstStyle/>
        <a:p>
          <a:r>
            <a:rPr lang="en-CA"/>
            <a:t>two or more nodes that share the same parent</a:t>
          </a:r>
          <a:endParaRPr lang="en-US"/>
        </a:p>
      </dgm:t>
    </dgm:pt>
    <dgm:pt modelId="{E2EE15DB-1344-4A38-8595-90A5D7195C52}" type="parTrans" cxnId="{033B1A58-C56F-44E1-B24E-21078BDD0AF9}">
      <dgm:prSet/>
      <dgm:spPr/>
      <dgm:t>
        <a:bodyPr/>
        <a:lstStyle/>
        <a:p>
          <a:endParaRPr lang="en-US"/>
        </a:p>
      </dgm:t>
    </dgm:pt>
    <dgm:pt modelId="{3E002498-61A7-4864-B369-17C635732BB0}" type="sibTrans" cxnId="{033B1A58-C56F-44E1-B24E-21078BDD0AF9}">
      <dgm:prSet/>
      <dgm:spPr/>
      <dgm:t>
        <a:bodyPr/>
        <a:lstStyle/>
        <a:p>
          <a:endParaRPr lang="en-US"/>
        </a:p>
      </dgm:t>
    </dgm:pt>
    <dgm:pt modelId="{EAFBDE20-5272-48DD-9869-39084454905C}">
      <dgm:prSet/>
      <dgm:spPr/>
      <dgm:t>
        <a:bodyPr/>
        <a:lstStyle/>
        <a:p>
          <a:r>
            <a:rPr lang="en-CA"/>
            <a:t>Forest</a:t>
          </a:r>
          <a:endParaRPr lang="en-US"/>
        </a:p>
      </dgm:t>
    </dgm:pt>
    <dgm:pt modelId="{C19ECD8D-D869-463D-83F4-D00BA077DA8D}" type="parTrans" cxnId="{68E4D060-9F0E-42A4-A780-DDDE62D1FFC3}">
      <dgm:prSet/>
      <dgm:spPr/>
      <dgm:t>
        <a:bodyPr/>
        <a:lstStyle/>
        <a:p>
          <a:endParaRPr lang="en-US"/>
        </a:p>
      </dgm:t>
    </dgm:pt>
    <dgm:pt modelId="{E144D5CF-E46C-49D6-902A-E042CC50E895}" type="sibTrans" cxnId="{68E4D060-9F0E-42A4-A780-DDDE62D1FFC3}">
      <dgm:prSet/>
      <dgm:spPr/>
      <dgm:t>
        <a:bodyPr/>
        <a:lstStyle/>
        <a:p>
          <a:endParaRPr lang="en-US"/>
        </a:p>
      </dgm:t>
    </dgm:pt>
    <dgm:pt modelId="{B0CCE748-0601-4F74-BDA1-6DB2770B68FE}">
      <dgm:prSet/>
      <dgm:spPr/>
      <dgm:t>
        <a:bodyPr/>
        <a:lstStyle/>
        <a:p>
          <a:r>
            <a:rPr lang="en-CA"/>
            <a:t>a set of trees (e.g., a structure with multiple roots) </a:t>
          </a:r>
          <a:endParaRPr lang="en-US"/>
        </a:p>
      </dgm:t>
    </dgm:pt>
    <dgm:pt modelId="{66455162-9D25-4964-877B-28A9434EBE99}" type="parTrans" cxnId="{FF9CA771-CF6D-4A82-AEFE-A6B719E46F34}">
      <dgm:prSet/>
      <dgm:spPr/>
      <dgm:t>
        <a:bodyPr/>
        <a:lstStyle/>
        <a:p>
          <a:endParaRPr lang="en-US"/>
        </a:p>
      </dgm:t>
    </dgm:pt>
    <dgm:pt modelId="{2B5D12DA-AF8A-4EE7-818A-A55DAC713CF5}" type="sibTrans" cxnId="{FF9CA771-CF6D-4A82-AEFE-A6B719E46F34}">
      <dgm:prSet/>
      <dgm:spPr/>
      <dgm:t>
        <a:bodyPr/>
        <a:lstStyle/>
        <a:p>
          <a:endParaRPr lang="en-US"/>
        </a:p>
      </dgm:t>
    </dgm:pt>
    <dgm:pt modelId="{DE42524A-45F0-4D63-BA9A-A923AFB6238A}" type="pres">
      <dgm:prSet presAssocID="{8C18D0FC-1926-4D30-AC30-02ADE2047D30}" presName="Name0" presStyleCnt="0">
        <dgm:presLayoutVars>
          <dgm:dir/>
          <dgm:animLvl val="lvl"/>
          <dgm:resizeHandles val="exact"/>
        </dgm:presLayoutVars>
      </dgm:prSet>
      <dgm:spPr/>
    </dgm:pt>
    <dgm:pt modelId="{FC1ACC84-D0CA-46DD-BC1A-20D8FBD06414}" type="pres">
      <dgm:prSet presAssocID="{9BFFA0DD-0E4D-4DFA-8E8F-6C4BB545E90A}" presName="composite" presStyleCnt="0"/>
      <dgm:spPr/>
    </dgm:pt>
    <dgm:pt modelId="{A83F1B7F-E637-4668-8B4E-6EEEB60DC9B2}" type="pres">
      <dgm:prSet presAssocID="{9BFFA0DD-0E4D-4DFA-8E8F-6C4BB545E90A}" presName="parTx" presStyleLbl="alignNode1" presStyleIdx="0" presStyleCnt="5">
        <dgm:presLayoutVars>
          <dgm:chMax val="0"/>
          <dgm:chPref val="0"/>
        </dgm:presLayoutVars>
      </dgm:prSet>
      <dgm:spPr/>
    </dgm:pt>
    <dgm:pt modelId="{89DBA79A-62AC-4135-98D9-FFABFAC9B3C5}" type="pres">
      <dgm:prSet presAssocID="{9BFFA0DD-0E4D-4DFA-8E8F-6C4BB545E90A}" presName="desTx" presStyleLbl="alignAccFollowNode1" presStyleIdx="0" presStyleCnt="5">
        <dgm:presLayoutVars/>
      </dgm:prSet>
      <dgm:spPr/>
    </dgm:pt>
    <dgm:pt modelId="{C39285C2-308A-41AA-9B29-11BC0929D1E8}" type="pres">
      <dgm:prSet presAssocID="{F9D6FF01-8FE4-4AB7-8EA9-03BDAD7E61A5}" presName="space" presStyleCnt="0"/>
      <dgm:spPr/>
    </dgm:pt>
    <dgm:pt modelId="{80C5A240-41A3-4990-9EC8-D511DDF9E83A}" type="pres">
      <dgm:prSet presAssocID="{1025AF02-5374-4165-A873-417F017E84B9}" presName="composite" presStyleCnt="0"/>
      <dgm:spPr/>
    </dgm:pt>
    <dgm:pt modelId="{8EB59422-CB01-43EE-BC2A-8DD26B515A02}" type="pres">
      <dgm:prSet presAssocID="{1025AF02-5374-4165-A873-417F017E84B9}" presName="parTx" presStyleLbl="alignNode1" presStyleIdx="1" presStyleCnt="5">
        <dgm:presLayoutVars>
          <dgm:chMax val="0"/>
          <dgm:chPref val="0"/>
        </dgm:presLayoutVars>
      </dgm:prSet>
      <dgm:spPr/>
    </dgm:pt>
    <dgm:pt modelId="{0966C871-9B38-43FA-B70C-C58A6EAB5199}" type="pres">
      <dgm:prSet presAssocID="{1025AF02-5374-4165-A873-417F017E84B9}" presName="desTx" presStyleLbl="alignAccFollowNode1" presStyleIdx="1" presStyleCnt="5">
        <dgm:presLayoutVars/>
      </dgm:prSet>
      <dgm:spPr/>
    </dgm:pt>
    <dgm:pt modelId="{2AB4AAEB-BC11-4C7E-A253-9A2680229974}" type="pres">
      <dgm:prSet presAssocID="{495D615E-E44D-437C-BAAA-4EC5D73BD92E}" presName="space" presStyleCnt="0"/>
      <dgm:spPr/>
    </dgm:pt>
    <dgm:pt modelId="{14D87C4E-365F-436F-ABA1-DABB21960FFC}" type="pres">
      <dgm:prSet presAssocID="{D37F5981-EFDC-4948-BFB3-2C5EBC0265D4}" presName="composite" presStyleCnt="0"/>
      <dgm:spPr/>
    </dgm:pt>
    <dgm:pt modelId="{82A9710B-FA27-4CB3-87A7-AFEC23040535}" type="pres">
      <dgm:prSet presAssocID="{D37F5981-EFDC-4948-BFB3-2C5EBC0265D4}" presName="parTx" presStyleLbl="alignNode1" presStyleIdx="2" presStyleCnt="5">
        <dgm:presLayoutVars>
          <dgm:chMax val="0"/>
          <dgm:chPref val="0"/>
        </dgm:presLayoutVars>
      </dgm:prSet>
      <dgm:spPr/>
    </dgm:pt>
    <dgm:pt modelId="{DE737E41-6AB2-45F1-9B0C-29AE37914CEB}" type="pres">
      <dgm:prSet presAssocID="{D37F5981-EFDC-4948-BFB3-2C5EBC0265D4}" presName="desTx" presStyleLbl="alignAccFollowNode1" presStyleIdx="2" presStyleCnt="5">
        <dgm:presLayoutVars/>
      </dgm:prSet>
      <dgm:spPr/>
    </dgm:pt>
    <dgm:pt modelId="{ECCF8DA4-316C-469E-A1C6-75803AB618EE}" type="pres">
      <dgm:prSet presAssocID="{E22925C9-78BD-487B-ADCB-66A69FD7C8BF}" presName="space" presStyleCnt="0"/>
      <dgm:spPr/>
    </dgm:pt>
    <dgm:pt modelId="{0CCB2E9E-C919-483F-8AF8-E58050C1195A}" type="pres">
      <dgm:prSet presAssocID="{45619BDC-4EC8-4397-A7B0-E2263636B9B7}" presName="composite" presStyleCnt="0"/>
      <dgm:spPr/>
    </dgm:pt>
    <dgm:pt modelId="{140F4CA5-E327-4F69-80C9-BCD50FE30A99}" type="pres">
      <dgm:prSet presAssocID="{45619BDC-4EC8-4397-A7B0-E2263636B9B7}" presName="parTx" presStyleLbl="alignNode1" presStyleIdx="3" presStyleCnt="5">
        <dgm:presLayoutVars>
          <dgm:chMax val="0"/>
          <dgm:chPref val="0"/>
        </dgm:presLayoutVars>
      </dgm:prSet>
      <dgm:spPr/>
    </dgm:pt>
    <dgm:pt modelId="{D618B7E3-85DC-4ED6-BADF-845B567A0456}" type="pres">
      <dgm:prSet presAssocID="{45619BDC-4EC8-4397-A7B0-E2263636B9B7}" presName="desTx" presStyleLbl="alignAccFollowNode1" presStyleIdx="3" presStyleCnt="5">
        <dgm:presLayoutVars/>
      </dgm:prSet>
      <dgm:spPr/>
    </dgm:pt>
    <dgm:pt modelId="{91704BCE-919E-4A37-94F9-D2EC4942013D}" type="pres">
      <dgm:prSet presAssocID="{C04531BA-940B-4B1F-A1C5-B75AD8A83E62}" presName="space" presStyleCnt="0"/>
      <dgm:spPr/>
    </dgm:pt>
    <dgm:pt modelId="{248A01DF-D17D-4054-B2A3-E83F0269EB89}" type="pres">
      <dgm:prSet presAssocID="{EAFBDE20-5272-48DD-9869-39084454905C}" presName="composite" presStyleCnt="0"/>
      <dgm:spPr/>
    </dgm:pt>
    <dgm:pt modelId="{6C3700EF-C198-46D0-B4CA-3CBBA1582D68}" type="pres">
      <dgm:prSet presAssocID="{EAFBDE20-5272-48DD-9869-39084454905C}" presName="parTx" presStyleLbl="alignNode1" presStyleIdx="4" presStyleCnt="5">
        <dgm:presLayoutVars>
          <dgm:chMax val="0"/>
          <dgm:chPref val="0"/>
        </dgm:presLayoutVars>
      </dgm:prSet>
      <dgm:spPr/>
    </dgm:pt>
    <dgm:pt modelId="{D3C77F7A-B0A9-449C-8DD4-4134DC5AD1E7}" type="pres">
      <dgm:prSet presAssocID="{EAFBDE20-5272-48DD-9869-39084454905C}" presName="desTx" presStyleLbl="alignAccFollowNode1" presStyleIdx="4" presStyleCnt="5">
        <dgm:presLayoutVars/>
      </dgm:prSet>
      <dgm:spPr/>
    </dgm:pt>
  </dgm:ptLst>
  <dgm:cxnLst>
    <dgm:cxn modelId="{12F0FB19-2565-44CC-89CD-A82F912AE7C4}" srcId="{8C18D0FC-1926-4D30-AC30-02ADE2047D30}" destId="{1025AF02-5374-4165-A873-417F017E84B9}" srcOrd="1" destOrd="0" parTransId="{7DC1671C-23F6-4AFB-AE8A-ABF4303BB3A2}" sibTransId="{495D615E-E44D-437C-BAAA-4EC5D73BD92E}"/>
    <dgm:cxn modelId="{CA5DFD26-5E54-4BAB-B1CF-1B6C91496242}" type="presOf" srcId="{7CF2ECE9-7002-4BC9-B12D-545D27077982}" destId="{DE737E41-6AB2-45F1-9B0C-29AE37914CEB}" srcOrd="0" destOrd="0" presId="urn:microsoft.com/office/officeart/2016/7/layout/ChevronBlockProcess"/>
    <dgm:cxn modelId="{A2DC652F-8724-46AD-9F60-7DDE825F4919}" type="presOf" srcId="{9BFFA0DD-0E4D-4DFA-8E8F-6C4BB545E90A}" destId="{A83F1B7F-E637-4668-8B4E-6EEEB60DC9B2}" srcOrd="0" destOrd="0" presId="urn:microsoft.com/office/officeart/2016/7/layout/ChevronBlockProcess"/>
    <dgm:cxn modelId="{3A5D6A2F-7E64-4C23-B845-72F21F400056}" type="presOf" srcId="{CBACB4F4-C030-432C-A54B-F8B4D0A7536A}" destId="{0966C871-9B38-43FA-B70C-C58A6EAB5199}" srcOrd="0" destOrd="1" presId="urn:microsoft.com/office/officeart/2016/7/layout/ChevronBlockProcess"/>
    <dgm:cxn modelId="{2B8E7438-6093-43BA-A0B0-BFC2F5EFA834}" srcId="{9BFFA0DD-0E4D-4DFA-8E8F-6C4BB545E90A}" destId="{AB17FD3D-3412-46F7-BD9B-EAF6145CC405}" srcOrd="0" destOrd="0" parTransId="{F6908078-030E-49B7-AD9C-A6D642795FC3}" sibTransId="{78BCA2B6-7776-4039-B16A-BD03CEDD33A4}"/>
    <dgm:cxn modelId="{874F403B-2054-4821-A94D-CC22781020E9}" type="presOf" srcId="{CB7821FE-FAAB-42FA-AD2C-0EAC293DA0C2}" destId="{89DBA79A-62AC-4135-98D9-FFABFAC9B3C5}" srcOrd="0" destOrd="1" presId="urn:microsoft.com/office/officeart/2016/7/layout/ChevronBlockProcess"/>
    <dgm:cxn modelId="{68E4D060-9F0E-42A4-A780-DDDE62D1FFC3}" srcId="{8C18D0FC-1926-4D30-AC30-02ADE2047D30}" destId="{EAFBDE20-5272-48DD-9869-39084454905C}" srcOrd="4" destOrd="0" parTransId="{C19ECD8D-D869-463D-83F4-D00BA077DA8D}" sibTransId="{E144D5CF-E46C-49D6-902A-E042CC50E895}"/>
    <dgm:cxn modelId="{2DF40143-1D99-48A6-88E3-68A3F02A570C}" type="presOf" srcId="{D37F5981-EFDC-4948-BFB3-2C5EBC0265D4}" destId="{82A9710B-FA27-4CB3-87A7-AFEC23040535}" srcOrd="0" destOrd="0" presId="urn:microsoft.com/office/officeart/2016/7/layout/ChevronBlockProcess"/>
    <dgm:cxn modelId="{6EFD516A-0088-49A5-A163-46746AD5FADF}" type="presOf" srcId="{EAFBDE20-5272-48DD-9869-39084454905C}" destId="{6C3700EF-C198-46D0-B4CA-3CBBA1582D68}" srcOrd="0" destOrd="0" presId="urn:microsoft.com/office/officeart/2016/7/layout/ChevronBlockProcess"/>
    <dgm:cxn modelId="{937CD54D-D324-492B-884F-641E3436D267}" type="presOf" srcId="{8C18D0FC-1926-4D30-AC30-02ADE2047D30}" destId="{DE42524A-45F0-4D63-BA9A-A923AFB6238A}" srcOrd="0" destOrd="0" presId="urn:microsoft.com/office/officeart/2016/7/layout/ChevronBlockProcess"/>
    <dgm:cxn modelId="{C1C75C4F-644C-4749-9C83-B5E27663D33A}" srcId="{8C18D0FC-1926-4D30-AC30-02ADE2047D30}" destId="{D37F5981-EFDC-4948-BFB3-2C5EBC0265D4}" srcOrd="2" destOrd="0" parTransId="{7DBD6871-63CF-4D32-A2BA-52180B124B63}" sibTransId="{E22925C9-78BD-487B-ADCB-66A69FD7C8BF}"/>
    <dgm:cxn modelId="{FF9CA771-CF6D-4A82-AEFE-A6B719E46F34}" srcId="{EAFBDE20-5272-48DD-9869-39084454905C}" destId="{B0CCE748-0601-4F74-BDA1-6DB2770B68FE}" srcOrd="0" destOrd="0" parTransId="{66455162-9D25-4964-877B-28A9434EBE99}" sibTransId="{2B5D12DA-AF8A-4EE7-818A-A55DAC713CF5}"/>
    <dgm:cxn modelId="{50CB7C77-AC1B-4711-AA61-E9B9BA54C8EF}" type="presOf" srcId="{1025AF02-5374-4165-A873-417F017E84B9}" destId="{8EB59422-CB01-43EE-BC2A-8DD26B515A02}" srcOrd="0" destOrd="0" presId="urn:microsoft.com/office/officeart/2016/7/layout/ChevronBlockProcess"/>
    <dgm:cxn modelId="{033B1A58-C56F-44E1-B24E-21078BDD0AF9}" srcId="{45619BDC-4EC8-4397-A7B0-E2263636B9B7}" destId="{DBD15824-AB8B-4815-937E-9AFA7390DD4C}" srcOrd="0" destOrd="0" parTransId="{E2EE15DB-1344-4A38-8595-90A5D7195C52}" sibTransId="{3E002498-61A7-4864-B369-17C635732BB0}"/>
    <dgm:cxn modelId="{9ABA977F-02AB-4C1B-9506-6348CAF557F1}" srcId="{D37F5981-EFDC-4948-BFB3-2C5EBC0265D4}" destId="{7CF2ECE9-7002-4BC9-B12D-545D27077982}" srcOrd="0" destOrd="0" parTransId="{C43DF7DB-A871-4BF8-A958-564253B85745}" sibTransId="{BA62890C-92E7-4AFA-A060-70049709BEDE}"/>
    <dgm:cxn modelId="{01A7499A-92CE-4E2E-8DD0-5ACFEBF3A19B}" type="presOf" srcId="{45619BDC-4EC8-4397-A7B0-E2263636B9B7}" destId="{140F4CA5-E327-4F69-80C9-BCD50FE30A99}" srcOrd="0" destOrd="0" presId="urn:microsoft.com/office/officeart/2016/7/layout/ChevronBlockProcess"/>
    <dgm:cxn modelId="{DA280D9E-3FF1-47CD-AE2B-0624FDB80E97}" srcId="{1025AF02-5374-4165-A873-417F017E84B9}" destId="{CBACB4F4-C030-432C-A54B-F8B4D0A7536A}" srcOrd="1" destOrd="0" parTransId="{4BEDD051-4B00-47AE-91B3-DC01F22C62D5}" sibTransId="{F2D5E37A-0EAC-4118-AA5B-A5CF2D477823}"/>
    <dgm:cxn modelId="{96D6E7CD-C56B-428B-99F6-9E13A5F0FD4A}" srcId="{8C18D0FC-1926-4D30-AC30-02ADE2047D30}" destId="{9BFFA0DD-0E4D-4DFA-8E8F-6C4BB545E90A}" srcOrd="0" destOrd="0" parTransId="{EE2A6DBB-C96F-4CDB-A3D1-287363E27D30}" sibTransId="{F9D6FF01-8FE4-4AB7-8EA9-03BDAD7E61A5}"/>
    <dgm:cxn modelId="{4B6F95DD-CA74-41C1-9A52-960F70F1E701}" srcId="{8C18D0FC-1926-4D30-AC30-02ADE2047D30}" destId="{45619BDC-4EC8-4397-A7B0-E2263636B9B7}" srcOrd="3" destOrd="0" parTransId="{E2A2E0B3-23B1-46BF-9713-7B3472008277}" sibTransId="{C04531BA-940B-4B1F-A1C5-B75AD8A83E62}"/>
    <dgm:cxn modelId="{EC406BDE-7A01-4C7F-B886-D1F3A4BCF88B}" srcId="{1025AF02-5374-4165-A873-417F017E84B9}" destId="{C8C902C6-B4AE-42DB-AFA5-F4C737D069AB}" srcOrd="0" destOrd="0" parTransId="{F03EF91F-4A11-4F90-A0BA-35183E8BC95A}" sibTransId="{EEDF3313-3B85-4704-B325-38CA48E063CB}"/>
    <dgm:cxn modelId="{CA3415E0-E1CD-4E8B-AB7C-2BA2D5F80DAE}" srcId="{9BFFA0DD-0E4D-4DFA-8E8F-6C4BB545E90A}" destId="{CB7821FE-FAAB-42FA-AD2C-0EAC293DA0C2}" srcOrd="1" destOrd="0" parTransId="{D6BFAD6E-C5C2-405B-9411-C759B714A94D}" sibTransId="{219A1FF4-4FD5-498B-8E86-AA1B833A1AD1}"/>
    <dgm:cxn modelId="{5086C0E3-F644-4A56-B6EF-82325ED9B0A9}" type="presOf" srcId="{C8C902C6-B4AE-42DB-AFA5-F4C737D069AB}" destId="{0966C871-9B38-43FA-B70C-C58A6EAB5199}" srcOrd="0" destOrd="0" presId="urn:microsoft.com/office/officeart/2016/7/layout/ChevronBlockProcess"/>
    <dgm:cxn modelId="{9CC0A2E4-6E7C-4BE1-B8BF-03DA7D58CA3C}" type="presOf" srcId="{DBD15824-AB8B-4815-937E-9AFA7390DD4C}" destId="{D618B7E3-85DC-4ED6-BADF-845B567A0456}" srcOrd="0" destOrd="0" presId="urn:microsoft.com/office/officeart/2016/7/layout/ChevronBlockProcess"/>
    <dgm:cxn modelId="{9662BEE7-8695-46C9-AF63-854632507300}" type="presOf" srcId="{AB17FD3D-3412-46F7-BD9B-EAF6145CC405}" destId="{89DBA79A-62AC-4135-98D9-FFABFAC9B3C5}" srcOrd="0" destOrd="0" presId="urn:microsoft.com/office/officeart/2016/7/layout/ChevronBlockProcess"/>
    <dgm:cxn modelId="{55A9DDF2-2039-4DCD-9DE7-F3B8D0463A00}" type="presOf" srcId="{B0CCE748-0601-4F74-BDA1-6DB2770B68FE}" destId="{D3C77F7A-B0A9-449C-8DD4-4134DC5AD1E7}" srcOrd="0" destOrd="0" presId="urn:microsoft.com/office/officeart/2016/7/layout/ChevronBlockProcess"/>
    <dgm:cxn modelId="{9A261A94-1EF6-4121-AA05-0C68E487CFA6}" type="presParOf" srcId="{DE42524A-45F0-4D63-BA9A-A923AFB6238A}" destId="{FC1ACC84-D0CA-46DD-BC1A-20D8FBD06414}" srcOrd="0" destOrd="0" presId="urn:microsoft.com/office/officeart/2016/7/layout/ChevronBlockProcess"/>
    <dgm:cxn modelId="{076D1979-DB8E-4856-B2EA-983303A46C16}" type="presParOf" srcId="{FC1ACC84-D0CA-46DD-BC1A-20D8FBD06414}" destId="{A83F1B7F-E637-4668-8B4E-6EEEB60DC9B2}" srcOrd="0" destOrd="0" presId="urn:microsoft.com/office/officeart/2016/7/layout/ChevronBlockProcess"/>
    <dgm:cxn modelId="{965D8EAB-A2DE-467E-AD76-541B46E3CAE7}" type="presParOf" srcId="{FC1ACC84-D0CA-46DD-BC1A-20D8FBD06414}" destId="{89DBA79A-62AC-4135-98D9-FFABFAC9B3C5}" srcOrd="1" destOrd="0" presId="urn:microsoft.com/office/officeart/2016/7/layout/ChevronBlockProcess"/>
    <dgm:cxn modelId="{0CEC7C4F-9189-475C-89F2-9F9EF9A68C2D}" type="presParOf" srcId="{DE42524A-45F0-4D63-BA9A-A923AFB6238A}" destId="{C39285C2-308A-41AA-9B29-11BC0929D1E8}" srcOrd="1" destOrd="0" presId="urn:microsoft.com/office/officeart/2016/7/layout/ChevronBlockProcess"/>
    <dgm:cxn modelId="{204638E7-8B21-48D5-A42E-624CBE016C62}" type="presParOf" srcId="{DE42524A-45F0-4D63-BA9A-A923AFB6238A}" destId="{80C5A240-41A3-4990-9EC8-D511DDF9E83A}" srcOrd="2" destOrd="0" presId="urn:microsoft.com/office/officeart/2016/7/layout/ChevronBlockProcess"/>
    <dgm:cxn modelId="{D05D997D-886F-433C-81E6-A597A05275BF}" type="presParOf" srcId="{80C5A240-41A3-4990-9EC8-D511DDF9E83A}" destId="{8EB59422-CB01-43EE-BC2A-8DD26B515A02}" srcOrd="0" destOrd="0" presId="urn:microsoft.com/office/officeart/2016/7/layout/ChevronBlockProcess"/>
    <dgm:cxn modelId="{F988147A-CAF8-418F-A37C-C032B6F240AF}" type="presParOf" srcId="{80C5A240-41A3-4990-9EC8-D511DDF9E83A}" destId="{0966C871-9B38-43FA-B70C-C58A6EAB5199}" srcOrd="1" destOrd="0" presId="urn:microsoft.com/office/officeart/2016/7/layout/ChevronBlockProcess"/>
    <dgm:cxn modelId="{965A71FF-F452-4F69-804E-F85E08FADA06}" type="presParOf" srcId="{DE42524A-45F0-4D63-BA9A-A923AFB6238A}" destId="{2AB4AAEB-BC11-4C7E-A253-9A2680229974}" srcOrd="3" destOrd="0" presId="urn:microsoft.com/office/officeart/2016/7/layout/ChevronBlockProcess"/>
    <dgm:cxn modelId="{414F72DD-3610-4FC2-A3E4-C2D5088B557E}" type="presParOf" srcId="{DE42524A-45F0-4D63-BA9A-A923AFB6238A}" destId="{14D87C4E-365F-436F-ABA1-DABB21960FFC}" srcOrd="4" destOrd="0" presId="urn:microsoft.com/office/officeart/2016/7/layout/ChevronBlockProcess"/>
    <dgm:cxn modelId="{CD90A513-4950-459D-B639-C65078403506}" type="presParOf" srcId="{14D87C4E-365F-436F-ABA1-DABB21960FFC}" destId="{82A9710B-FA27-4CB3-87A7-AFEC23040535}" srcOrd="0" destOrd="0" presId="urn:microsoft.com/office/officeart/2016/7/layout/ChevronBlockProcess"/>
    <dgm:cxn modelId="{5C095CF5-C2E3-4401-8525-C471961DE2B7}" type="presParOf" srcId="{14D87C4E-365F-436F-ABA1-DABB21960FFC}" destId="{DE737E41-6AB2-45F1-9B0C-29AE37914CEB}" srcOrd="1" destOrd="0" presId="urn:microsoft.com/office/officeart/2016/7/layout/ChevronBlockProcess"/>
    <dgm:cxn modelId="{8085177F-8D1C-4571-98B2-1A3A19BCBFEA}" type="presParOf" srcId="{DE42524A-45F0-4D63-BA9A-A923AFB6238A}" destId="{ECCF8DA4-316C-469E-A1C6-75803AB618EE}" srcOrd="5" destOrd="0" presId="urn:microsoft.com/office/officeart/2016/7/layout/ChevronBlockProcess"/>
    <dgm:cxn modelId="{EC61309E-2302-45A1-B3DC-235E69A20AD6}" type="presParOf" srcId="{DE42524A-45F0-4D63-BA9A-A923AFB6238A}" destId="{0CCB2E9E-C919-483F-8AF8-E58050C1195A}" srcOrd="6" destOrd="0" presId="urn:microsoft.com/office/officeart/2016/7/layout/ChevronBlockProcess"/>
    <dgm:cxn modelId="{692661E4-0BBF-49B7-84CE-6261E66F8CF2}" type="presParOf" srcId="{0CCB2E9E-C919-483F-8AF8-E58050C1195A}" destId="{140F4CA5-E327-4F69-80C9-BCD50FE30A99}" srcOrd="0" destOrd="0" presId="urn:microsoft.com/office/officeart/2016/7/layout/ChevronBlockProcess"/>
    <dgm:cxn modelId="{93380792-4CEA-44C6-8F68-4470C7B9620A}" type="presParOf" srcId="{0CCB2E9E-C919-483F-8AF8-E58050C1195A}" destId="{D618B7E3-85DC-4ED6-BADF-845B567A0456}" srcOrd="1" destOrd="0" presId="urn:microsoft.com/office/officeart/2016/7/layout/ChevronBlockProcess"/>
    <dgm:cxn modelId="{517AF337-3AF7-4DCD-A899-47285A68DB69}" type="presParOf" srcId="{DE42524A-45F0-4D63-BA9A-A923AFB6238A}" destId="{91704BCE-919E-4A37-94F9-D2EC4942013D}" srcOrd="7" destOrd="0" presId="urn:microsoft.com/office/officeart/2016/7/layout/ChevronBlockProcess"/>
    <dgm:cxn modelId="{03ED928A-AF53-4707-88CC-08A662F1B98C}" type="presParOf" srcId="{DE42524A-45F0-4D63-BA9A-A923AFB6238A}" destId="{248A01DF-D17D-4054-B2A3-E83F0269EB89}" srcOrd="8" destOrd="0" presId="urn:microsoft.com/office/officeart/2016/7/layout/ChevronBlockProcess"/>
    <dgm:cxn modelId="{B9B65B6B-24D3-411C-87D7-0E227D58648B}" type="presParOf" srcId="{248A01DF-D17D-4054-B2A3-E83F0269EB89}" destId="{6C3700EF-C198-46D0-B4CA-3CBBA1582D68}" srcOrd="0" destOrd="0" presId="urn:microsoft.com/office/officeart/2016/7/layout/ChevronBlockProcess"/>
    <dgm:cxn modelId="{EA90EDA3-AD85-454E-BD68-E743667E6A82}" type="presParOf" srcId="{248A01DF-D17D-4054-B2A3-E83F0269EB89}" destId="{D3C77F7A-B0A9-449C-8DD4-4134DC5AD1E7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8773E6-6163-47AB-9226-EA1D28C9BA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827971BB-F7EA-4F38-BA3A-F5D466593A0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 data structure like a tree with multiple roots is called a </a:t>
          </a:r>
          <a:r>
            <a:rPr lang="en-CA" b="1" dirty="0"/>
            <a:t>forest</a:t>
          </a:r>
          <a:r>
            <a:rPr lang="en-CA" dirty="0"/>
            <a:t>. </a:t>
          </a:r>
          <a:endParaRPr lang="en-US" dirty="0"/>
        </a:p>
      </dgm:t>
    </dgm:pt>
    <dgm:pt modelId="{F5C170B1-B0D7-414D-9E25-014C99D771E0}" type="parTrans" cxnId="{CC99D33F-90DB-4CC4-8AA1-B6802ACEE456}">
      <dgm:prSet/>
      <dgm:spPr/>
      <dgm:t>
        <a:bodyPr/>
        <a:lstStyle/>
        <a:p>
          <a:endParaRPr lang="en-US"/>
        </a:p>
      </dgm:t>
    </dgm:pt>
    <dgm:pt modelId="{A3BA1000-1C79-488C-A1C8-F1AF4BBCC6DD}" type="sibTrans" cxnId="{CC99D33F-90DB-4CC4-8AA1-B6802ACEE456}">
      <dgm:prSet/>
      <dgm:spPr/>
      <dgm:t>
        <a:bodyPr/>
        <a:lstStyle/>
        <a:p>
          <a:endParaRPr lang="en-US"/>
        </a:p>
      </dgm:t>
    </dgm:pt>
    <dgm:pt modelId="{983903C0-0270-466F-B5A9-34A6FCE61D4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You can convert a forest to a tree by create a new root </a:t>
          </a:r>
          <a:endParaRPr lang="en-US"/>
        </a:p>
      </dgm:t>
    </dgm:pt>
    <dgm:pt modelId="{85B55D15-1C8D-44FF-9EAD-C3106CBB48EE}" type="parTrans" cxnId="{61FAA0DC-54E2-412E-9F08-8804084E7E44}">
      <dgm:prSet/>
      <dgm:spPr/>
      <dgm:t>
        <a:bodyPr/>
        <a:lstStyle/>
        <a:p>
          <a:endParaRPr lang="en-US"/>
        </a:p>
      </dgm:t>
    </dgm:pt>
    <dgm:pt modelId="{5C05D185-BAA0-4DDD-916F-DE5398960310}" type="sibTrans" cxnId="{61FAA0DC-54E2-412E-9F08-8804084E7E44}">
      <dgm:prSet/>
      <dgm:spPr/>
      <dgm:t>
        <a:bodyPr/>
        <a:lstStyle/>
        <a:p>
          <a:endParaRPr lang="en-US"/>
        </a:p>
      </dgm:t>
    </dgm:pt>
    <dgm:pt modelId="{79EB6C80-CFCC-408A-B982-AB1D769EC8F7}" type="pres">
      <dgm:prSet presAssocID="{308773E6-6163-47AB-9226-EA1D28C9BA97}" presName="root" presStyleCnt="0">
        <dgm:presLayoutVars>
          <dgm:dir/>
          <dgm:resizeHandles val="exact"/>
        </dgm:presLayoutVars>
      </dgm:prSet>
      <dgm:spPr/>
    </dgm:pt>
    <dgm:pt modelId="{4912C8B1-B301-4577-A328-DBC772A3E378}" type="pres">
      <dgm:prSet presAssocID="{827971BB-F7EA-4F38-BA3A-F5D466593A09}" presName="compNode" presStyleCnt="0"/>
      <dgm:spPr/>
    </dgm:pt>
    <dgm:pt modelId="{A90602C7-A20B-4BD9-B4E6-78AD6E48A5BB}" type="pres">
      <dgm:prSet presAssocID="{827971BB-F7EA-4F38-BA3A-F5D466593A09}" presName="bgRect" presStyleLbl="bgShp" presStyleIdx="0" presStyleCnt="2"/>
      <dgm:spPr/>
    </dgm:pt>
    <dgm:pt modelId="{6094C6D4-A06A-4ECE-A6F8-0F320520C0A2}" type="pres">
      <dgm:prSet presAssocID="{827971BB-F7EA-4F38-BA3A-F5D466593A09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81577239-87A3-4F3D-9E43-8A9F0A75122B}" type="pres">
      <dgm:prSet presAssocID="{827971BB-F7EA-4F38-BA3A-F5D466593A09}" presName="spaceRect" presStyleCnt="0"/>
      <dgm:spPr/>
    </dgm:pt>
    <dgm:pt modelId="{ECEC3A27-2E56-4E46-8A2A-2B5052AAE8BB}" type="pres">
      <dgm:prSet presAssocID="{827971BB-F7EA-4F38-BA3A-F5D466593A09}" presName="parTx" presStyleLbl="revTx" presStyleIdx="0" presStyleCnt="2">
        <dgm:presLayoutVars>
          <dgm:chMax val="0"/>
          <dgm:chPref val="0"/>
        </dgm:presLayoutVars>
      </dgm:prSet>
      <dgm:spPr/>
    </dgm:pt>
    <dgm:pt modelId="{CCE959E5-5EF8-47EF-8EE1-3548CBB07757}" type="pres">
      <dgm:prSet presAssocID="{A3BA1000-1C79-488C-A1C8-F1AF4BBCC6DD}" presName="sibTrans" presStyleCnt="0"/>
      <dgm:spPr/>
    </dgm:pt>
    <dgm:pt modelId="{C9D65E83-E11E-47CA-9A1E-58B02DD2E25A}" type="pres">
      <dgm:prSet presAssocID="{983903C0-0270-466F-B5A9-34A6FCE61D4E}" presName="compNode" presStyleCnt="0"/>
      <dgm:spPr/>
    </dgm:pt>
    <dgm:pt modelId="{FB0E8AEE-3CF5-452A-AD6B-DAF430280D37}" type="pres">
      <dgm:prSet presAssocID="{983903C0-0270-466F-B5A9-34A6FCE61D4E}" presName="bgRect" presStyleLbl="bgShp" presStyleIdx="1" presStyleCnt="2"/>
      <dgm:spPr/>
    </dgm:pt>
    <dgm:pt modelId="{8FEE6AB5-9014-48F9-A7D1-5B7C0FABF5FC}" type="pres">
      <dgm:prSet presAssocID="{983903C0-0270-466F-B5A9-34A6FCE61D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927162EF-50D2-4F4C-853F-D4493101D7BF}" type="pres">
      <dgm:prSet presAssocID="{983903C0-0270-466F-B5A9-34A6FCE61D4E}" presName="spaceRect" presStyleCnt="0"/>
      <dgm:spPr/>
    </dgm:pt>
    <dgm:pt modelId="{1EA715CE-73ED-44E5-963E-7340A2DFB7B2}" type="pres">
      <dgm:prSet presAssocID="{983903C0-0270-466F-B5A9-34A6FCE61D4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C99D33F-90DB-4CC4-8AA1-B6802ACEE456}" srcId="{308773E6-6163-47AB-9226-EA1D28C9BA97}" destId="{827971BB-F7EA-4F38-BA3A-F5D466593A09}" srcOrd="0" destOrd="0" parTransId="{F5C170B1-B0D7-414D-9E25-014C99D771E0}" sibTransId="{A3BA1000-1C79-488C-A1C8-F1AF4BBCC6DD}"/>
    <dgm:cxn modelId="{771AD945-EAD4-46D8-AAC8-78F571874EA7}" type="presOf" srcId="{983903C0-0270-466F-B5A9-34A6FCE61D4E}" destId="{1EA715CE-73ED-44E5-963E-7340A2DFB7B2}" srcOrd="0" destOrd="0" presId="urn:microsoft.com/office/officeart/2018/2/layout/IconVerticalSolidList"/>
    <dgm:cxn modelId="{6240E0A0-4A6A-4D79-8622-072286B239B6}" type="presOf" srcId="{827971BB-F7EA-4F38-BA3A-F5D466593A09}" destId="{ECEC3A27-2E56-4E46-8A2A-2B5052AAE8BB}" srcOrd="0" destOrd="0" presId="urn:microsoft.com/office/officeart/2018/2/layout/IconVerticalSolidList"/>
    <dgm:cxn modelId="{61FAA0DC-54E2-412E-9F08-8804084E7E44}" srcId="{308773E6-6163-47AB-9226-EA1D28C9BA97}" destId="{983903C0-0270-466F-B5A9-34A6FCE61D4E}" srcOrd="1" destOrd="0" parTransId="{85B55D15-1C8D-44FF-9EAD-C3106CBB48EE}" sibTransId="{5C05D185-BAA0-4DDD-916F-DE5398960310}"/>
    <dgm:cxn modelId="{ED5912F9-5896-4D97-8031-DDEBF9FFDAB5}" type="presOf" srcId="{308773E6-6163-47AB-9226-EA1D28C9BA97}" destId="{79EB6C80-CFCC-408A-B982-AB1D769EC8F7}" srcOrd="0" destOrd="0" presId="urn:microsoft.com/office/officeart/2018/2/layout/IconVerticalSolidList"/>
    <dgm:cxn modelId="{68A335FD-3600-4229-8B3A-CCB7A7FFC911}" type="presParOf" srcId="{79EB6C80-CFCC-408A-B982-AB1D769EC8F7}" destId="{4912C8B1-B301-4577-A328-DBC772A3E378}" srcOrd="0" destOrd="0" presId="urn:microsoft.com/office/officeart/2018/2/layout/IconVerticalSolidList"/>
    <dgm:cxn modelId="{1C149985-DD58-4E9C-B589-9ACCAF50EA2F}" type="presParOf" srcId="{4912C8B1-B301-4577-A328-DBC772A3E378}" destId="{A90602C7-A20B-4BD9-B4E6-78AD6E48A5BB}" srcOrd="0" destOrd="0" presId="urn:microsoft.com/office/officeart/2018/2/layout/IconVerticalSolidList"/>
    <dgm:cxn modelId="{614B7F7C-C521-4C3D-BEC7-D9FD6A596DE2}" type="presParOf" srcId="{4912C8B1-B301-4577-A328-DBC772A3E378}" destId="{6094C6D4-A06A-4ECE-A6F8-0F320520C0A2}" srcOrd="1" destOrd="0" presId="urn:microsoft.com/office/officeart/2018/2/layout/IconVerticalSolidList"/>
    <dgm:cxn modelId="{915372C1-8814-4F49-B7C4-4CBF3C2AB108}" type="presParOf" srcId="{4912C8B1-B301-4577-A328-DBC772A3E378}" destId="{81577239-87A3-4F3D-9E43-8A9F0A75122B}" srcOrd="2" destOrd="0" presId="urn:microsoft.com/office/officeart/2018/2/layout/IconVerticalSolidList"/>
    <dgm:cxn modelId="{BB05F889-7543-4011-87C0-3B159EC8851E}" type="presParOf" srcId="{4912C8B1-B301-4577-A328-DBC772A3E378}" destId="{ECEC3A27-2E56-4E46-8A2A-2B5052AAE8BB}" srcOrd="3" destOrd="0" presId="urn:microsoft.com/office/officeart/2018/2/layout/IconVerticalSolidList"/>
    <dgm:cxn modelId="{4B26E4EB-980D-4C91-8E69-288CFA38A7C2}" type="presParOf" srcId="{79EB6C80-CFCC-408A-B982-AB1D769EC8F7}" destId="{CCE959E5-5EF8-47EF-8EE1-3548CBB07757}" srcOrd="1" destOrd="0" presId="urn:microsoft.com/office/officeart/2018/2/layout/IconVerticalSolidList"/>
    <dgm:cxn modelId="{5A872368-858D-42CC-9DC5-75D44BC55E25}" type="presParOf" srcId="{79EB6C80-CFCC-408A-B982-AB1D769EC8F7}" destId="{C9D65E83-E11E-47CA-9A1E-58B02DD2E25A}" srcOrd="2" destOrd="0" presId="urn:microsoft.com/office/officeart/2018/2/layout/IconVerticalSolidList"/>
    <dgm:cxn modelId="{3974EF76-B31D-4B0C-87F4-57759ADDEEBD}" type="presParOf" srcId="{C9D65E83-E11E-47CA-9A1E-58B02DD2E25A}" destId="{FB0E8AEE-3CF5-452A-AD6B-DAF430280D37}" srcOrd="0" destOrd="0" presId="urn:microsoft.com/office/officeart/2018/2/layout/IconVerticalSolidList"/>
    <dgm:cxn modelId="{15A07B24-EAE4-4CA8-9E1C-52C230F6E12E}" type="presParOf" srcId="{C9D65E83-E11E-47CA-9A1E-58B02DD2E25A}" destId="{8FEE6AB5-9014-48F9-A7D1-5B7C0FABF5FC}" srcOrd="1" destOrd="0" presId="urn:microsoft.com/office/officeart/2018/2/layout/IconVerticalSolidList"/>
    <dgm:cxn modelId="{87F6B1FA-5C72-48B2-B3E8-A5FA03C9DE92}" type="presParOf" srcId="{C9D65E83-E11E-47CA-9A1E-58B02DD2E25A}" destId="{927162EF-50D2-4F4C-853F-D4493101D7BF}" srcOrd="2" destOrd="0" presId="urn:microsoft.com/office/officeart/2018/2/layout/IconVerticalSolidList"/>
    <dgm:cxn modelId="{3429C23C-86A6-4791-ACDC-FB08D5E42B0E}" type="presParOf" srcId="{C9D65E83-E11E-47CA-9A1E-58B02DD2E25A}" destId="{1EA715CE-73ED-44E5-963E-7340A2DFB7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9B368A-4B9B-4EFD-862D-6219BE6224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83F564-D54F-4493-B9E8-296FF5D1C031}">
      <dgm:prSet/>
      <dgm:spPr/>
      <dgm:t>
        <a:bodyPr/>
        <a:lstStyle/>
        <a:p>
          <a:r>
            <a:rPr lang="en-CA"/>
            <a:t>XML / HTML</a:t>
          </a:r>
          <a:endParaRPr lang="en-US"/>
        </a:p>
      </dgm:t>
    </dgm:pt>
    <dgm:pt modelId="{F66CEBD8-721B-4B42-B196-76C167655685}" type="parTrans" cxnId="{758BFB77-E57C-4E9C-A1D9-C0613D7E104E}">
      <dgm:prSet/>
      <dgm:spPr/>
      <dgm:t>
        <a:bodyPr/>
        <a:lstStyle/>
        <a:p>
          <a:endParaRPr lang="en-US"/>
        </a:p>
      </dgm:t>
    </dgm:pt>
    <dgm:pt modelId="{26DB766D-5C1F-4E03-92D4-979B7CFE70CB}" type="sibTrans" cxnId="{758BFB77-E57C-4E9C-A1D9-C0613D7E104E}">
      <dgm:prSet/>
      <dgm:spPr/>
      <dgm:t>
        <a:bodyPr/>
        <a:lstStyle/>
        <a:p>
          <a:endParaRPr lang="en-US"/>
        </a:p>
      </dgm:t>
    </dgm:pt>
    <dgm:pt modelId="{B3F5C140-8179-4979-B10B-32A94A3C8D0F}">
      <dgm:prSet/>
      <dgm:spPr/>
      <dgm:t>
        <a:bodyPr/>
        <a:lstStyle/>
        <a:p>
          <a:r>
            <a:rPr lang="en-CA"/>
            <a:t>Mathematical expressions</a:t>
          </a:r>
          <a:endParaRPr lang="en-US"/>
        </a:p>
      </dgm:t>
    </dgm:pt>
    <dgm:pt modelId="{EC2E462B-B122-489F-9067-BB7AFBA4F9E7}" type="parTrans" cxnId="{4F180C35-6982-4339-BF6C-BD2D4A156A79}">
      <dgm:prSet/>
      <dgm:spPr/>
      <dgm:t>
        <a:bodyPr/>
        <a:lstStyle/>
        <a:p>
          <a:endParaRPr lang="en-US"/>
        </a:p>
      </dgm:t>
    </dgm:pt>
    <dgm:pt modelId="{B0D48427-D803-4F9A-BE7A-A280583DBBB7}" type="sibTrans" cxnId="{4F180C35-6982-4339-BF6C-BD2D4A156A79}">
      <dgm:prSet/>
      <dgm:spPr/>
      <dgm:t>
        <a:bodyPr/>
        <a:lstStyle/>
        <a:p>
          <a:endParaRPr lang="en-US"/>
        </a:p>
      </dgm:t>
    </dgm:pt>
    <dgm:pt modelId="{50E3599B-EBE8-44AC-9260-3A39D2FB9E11}">
      <dgm:prSet/>
      <dgm:spPr/>
      <dgm:t>
        <a:bodyPr/>
        <a:lstStyle/>
        <a:p>
          <a:r>
            <a:rPr lang="en-CA"/>
            <a:t>Language parsing</a:t>
          </a:r>
          <a:endParaRPr lang="en-US"/>
        </a:p>
      </dgm:t>
    </dgm:pt>
    <dgm:pt modelId="{6D6D7984-0DDE-4245-9D11-87E611B115AE}" type="parTrans" cxnId="{03D27247-4323-4DE0-B546-426D8534CC22}">
      <dgm:prSet/>
      <dgm:spPr/>
      <dgm:t>
        <a:bodyPr/>
        <a:lstStyle/>
        <a:p>
          <a:endParaRPr lang="en-US"/>
        </a:p>
      </dgm:t>
    </dgm:pt>
    <dgm:pt modelId="{8E673AE1-8ACE-4BC5-9126-12F6311C9C64}" type="sibTrans" cxnId="{03D27247-4323-4DE0-B546-426D8534CC22}">
      <dgm:prSet/>
      <dgm:spPr/>
      <dgm:t>
        <a:bodyPr/>
        <a:lstStyle/>
        <a:p>
          <a:endParaRPr lang="en-US"/>
        </a:p>
      </dgm:t>
    </dgm:pt>
    <dgm:pt modelId="{A58DA4CF-D2C5-4D39-BAA3-59DD72A40D88}">
      <dgm:prSet/>
      <dgm:spPr/>
      <dgm:t>
        <a:bodyPr/>
        <a:lstStyle/>
        <a:p>
          <a:r>
            <a:rPr lang="en-CA"/>
            <a:t>JSON objects</a:t>
          </a:r>
          <a:endParaRPr lang="en-US"/>
        </a:p>
      </dgm:t>
    </dgm:pt>
    <dgm:pt modelId="{7FC488CF-1B19-4840-999E-2FA5035F81FB}" type="parTrans" cxnId="{8E7C372C-35ED-4662-9CA2-B433DB060413}">
      <dgm:prSet/>
      <dgm:spPr/>
      <dgm:t>
        <a:bodyPr/>
        <a:lstStyle/>
        <a:p>
          <a:endParaRPr lang="en-US"/>
        </a:p>
      </dgm:t>
    </dgm:pt>
    <dgm:pt modelId="{2858BDD9-3CEB-442A-BF52-8FA206F86B8D}" type="sibTrans" cxnId="{8E7C372C-35ED-4662-9CA2-B433DB060413}">
      <dgm:prSet/>
      <dgm:spPr/>
      <dgm:t>
        <a:bodyPr/>
        <a:lstStyle/>
        <a:p>
          <a:endParaRPr lang="en-US"/>
        </a:p>
      </dgm:t>
    </dgm:pt>
    <dgm:pt modelId="{FBCD4F33-32D4-4F9C-961F-E72DF9EC1EA9}">
      <dgm:prSet/>
      <dgm:spPr/>
      <dgm:t>
        <a:bodyPr/>
        <a:lstStyle/>
        <a:p>
          <a:r>
            <a:rPr lang="en-CA"/>
            <a:t>Nested lists</a:t>
          </a:r>
          <a:endParaRPr lang="en-US"/>
        </a:p>
      </dgm:t>
    </dgm:pt>
    <dgm:pt modelId="{77D3CF1E-352F-4E1C-998F-AD5B7ED2C7C2}" type="parTrans" cxnId="{8E84F4AA-EA9F-42DF-8678-13E6DD061220}">
      <dgm:prSet/>
      <dgm:spPr/>
      <dgm:t>
        <a:bodyPr/>
        <a:lstStyle/>
        <a:p>
          <a:endParaRPr lang="en-US"/>
        </a:p>
      </dgm:t>
    </dgm:pt>
    <dgm:pt modelId="{6317208B-AAB1-43DA-85EB-F3FD033A962E}" type="sibTrans" cxnId="{8E84F4AA-EA9F-42DF-8678-13E6DD061220}">
      <dgm:prSet/>
      <dgm:spPr/>
      <dgm:t>
        <a:bodyPr/>
        <a:lstStyle/>
        <a:p>
          <a:endParaRPr lang="en-US"/>
        </a:p>
      </dgm:t>
    </dgm:pt>
    <dgm:pt modelId="{05B828C2-4E42-4BE3-8F52-5CD714A334B6}">
      <dgm:prSet/>
      <dgm:spPr/>
      <dgm:t>
        <a:bodyPr/>
        <a:lstStyle/>
        <a:p>
          <a:r>
            <a:rPr lang="en-CA"/>
            <a:t>Space partitioning</a:t>
          </a:r>
          <a:endParaRPr lang="en-US"/>
        </a:p>
      </dgm:t>
    </dgm:pt>
    <dgm:pt modelId="{7D052E8B-ACF0-4381-8B9D-2F7A01169DC4}" type="parTrans" cxnId="{E447476B-ED0F-4682-A50F-7CA9F25D1061}">
      <dgm:prSet/>
      <dgm:spPr/>
      <dgm:t>
        <a:bodyPr/>
        <a:lstStyle/>
        <a:p>
          <a:endParaRPr lang="en-US"/>
        </a:p>
      </dgm:t>
    </dgm:pt>
    <dgm:pt modelId="{CA8D4DB8-FFDF-4CBA-B98C-1D858D12537C}" type="sibTrans" cxnId="{E447476B-ED0F-4682-A50F-7CA9F25D1061}">
      <dgm:prSet/>
      <dgm:spPr/>
      <dgm:t>
        <a:bodyPr/>
        <a:lstStyle/>
        <a:p>
          <a:endParaRPr lang="en-US"/>
        </a:p>
      </dgm:t>
    </dgm:pt>
    <dgm:pt modelId="{9B5425DB-9B05-4CD7-806B-EA4FB16AD65D}">
      <dgm:prSet/>
      <dgm:spPr/>
      <dgm:t>
        <a:bodyPr/>
        <a:lstStyle/>
        <a:p>
          <a:r>
            <a:rPr lang="en-CA" dirty="0"/>
            <a:t>Hierarchical Level of Detail (LOD)</a:t>
          </a:r>
          <a:endParaRPr lang="en-US" dirty="0"/>
        </a:p>
      </dgm:t>
    </dgm:pt>
    <dgm:pt modelId="{A5F5D91D-C197-424D-976F-8C712EADA3A1}" type="parTrans" cxnId="{8058D0FC-6C0E-4F81-97AC-BB8503E2A24C}">
      <dgm:prSet/>
      <dgm:spPr/>
      <dgm:t>
        <a:bodyPr/>
        <a:lstStyle/>
        <a:p>
          <a:endParaRPr lang="en-US"/>
        </a:p>
      </dgm:t>
    </dgm:pt>
    <dgm:pt modelId="{98117A13-5DC1-4D0C-8153-D1A913D63B72}" type="sibTrans" cxnId="{8058D0FC-6C0E-4F81-97AC-BB8503E2A24C}">
      <dgm:prSet/>
      <dgm:spPr/>
      <dgm:t>
        <a:bodyPr/>
        <a:lstStyle/>
        <a:p>
          <a:endParaRPr lang="en-US"/>
        </a:p>
      </dgm:t>
    </dgm:pt>
    <dgm:pt modelId="{3FC313B4-DE66-449B-AB7C-DEF9FE4FEEDF}">
      <dgm:prSet/>
      <dgm:spPr/>
      <dgm:t>
        <a:bodyPr/>
        <a:lstStyle/>
        <a:p>
          <a:r>
            <a:rPr lang="en-US" dirty="0"/>
            <a:t>Sorting</a:t>
          </a:r>
        </a:p>
      </dgm:t>
    </dgm:pt>
    <dgm:pt modelId="{EF3EB6BF-34E5-4AFF-BFE7-E8772321F3F1}" type="parTrans" cxnId="{6AD62456-E4A2-409C-A65C-8D2744A0895F}">
      <dgm:prSet/>
      <dgm:spPr/>
      <dgm:t>
        <a:bodyPr/>
        <a:lstStyle/>
        <a:p>
          <a:endParaRPr lang="en-CA"/>
        </a:p>
      </dgm:t>
    </dgm:pt>
    <dgm:pt modelId="{DFEA4E74-B79A-463F-AE43-A98EDED5BC58}" type="sibTrans" cxnId="{6AD62456-E4A2-409C-A65C-8D2744A0895F}">
      <dgm:prSet/>
      <dgm:spPr/>
      <dgm:t>
        <a:bodyPr/>
        <a:lstStyle/>
        <a:p>
          <a:endParaRPr lang="en-CA"/>
        </a:p>
      </dgm:t>
    </dgm:pt>
    <dgm:pt modelId="{B719DB08-A150-4DDD-A041-258266A1C4CA}">
      <dgm:prSet/>
      <dgm:spPr/>
      <dgm:t>
        <a:bodyPr/>
        <a:lstStyle/>
        <a:p>
          <a:r>
            <a:rPr lang="en-US" dirty="0"/>
            <a:t>Binary numbers</a:t>
          </a:r>
        </a:p>
      </dgm:t>
    </dgm:pt>
    <dgm:pt modelId="{10149CA6-6944-429A-888D-32BB8BDCE911}" type="parTrans" cxnId="{97E5DCA8-C905-40D8-8E72-B247282345E5}">
      <dgm:prSet/>
      <dgm:spPr/>
      <dgm:t>
        <a:bodyPr/>
        <a:lstStyle/>
        <a:p>
          <a:endParaRPr lang="en-CA"/>
        </a:p>
      </dgm:t>
    </dgm:pt>
    <dgm:pt modelId="{DD344BDB-E21B-4137-970C-0D37FD13C62F}" type="sibTrans" cxnId="{97E5DCA8-C905-40D8-8E72-B247282345E5}">
      <dgm:prSet/>
      <dgm:spPr/>
      <dgm:t>
        <a:bodyPr/>
        <a:lstStyle/>
        <a:p>
          <a:endParaRPr lang="en-CA"/>
        </a:p>
      </dgm:t>
    </dgm:pt>
    <dgm:pt modelId="{89EE38BD-EE75-42FE-B99F-6969F5D431CE}" type="pres">
      <dgm:prSet presAssocID="{8A9B368A-4B9B-4EFD-862D-6219BE6224C1}" presName="diagram" presStyleCnt="0">
        <dgm:presLayoutVars>
          <dgm:dir/>
          <dgm:resizeHandles val="exact"/>
        </dgm:presLayoutVars>
      </dgm:prSet>
      <dgm:spPr/>
    </dgm:pt>
    <dgm:pt modelId="{3D1B644E-84A5-4E08-8E42-E134A2ED97CC}" type="pres">
      <dgm:prSet presAssocID="{5B83F564-D54F-4493-B9E8-296FF5D1C031}" presName="node" presStyleLbl="node1" presStyleIdx="0" presStyleCnt="9">
        <dgm:presLayoutVars>
          <dgm:bulletEnabled val="1"/>
        </dgm:presLayoutVars>
      </dgm:prSet>
      <dgm:spPr/>
    </dgm:pt>
    <dgm:pt modelId="{C12897D6-2C1E-4C4C-93DB-31F7557D8393}" type="pres">
      <dgm:prSet presAssocID="{26DB766D-5C1F-4E03-92D4-979B7CFE70CB}" presName="sibTrans" presStyleCnt="0"/>
      <dgm:spPr/>
    </dgm:pt>
    <dgm:pt modelId="{A91D7BC7-B0EE-4E9C-A8EF-5F1715FC075C}" type="pres">
      <dgm:prSet presAssocID="{B3F5C140-8179-4979-B10B-32A94A3C8D0F}" presName="node" presStyleLbl="node1" presStyleIdx="1" presStyleCnt="9">
        <dgm:presLayoutVars>
          <dgm:bulletEnabled val="1"/>
        </dgm:presLayoutVars>
      </dgm:prSet>
      <dgm:spPr/>
    </dgm:pt>
    <dgm:pt modelId="{27E7CA5D-7D1E-484A-A5EB-7AE3BAA2F659}" type="pres">
      <dgm:prSet presAssocID="{B0D48427-D803-4F9A-BE7A-A280583DBBB7}" presName="sibTrans" presStyleCnt="0"/>
      <dgm:spPr/>
    </dgm:pt>
    <dgm:pt modelId="{0206AD3D-8252-4054-B847-C9ED6C6DC67B}" type="pres">
      <dgm:prSet presAssocID="{50E3599B-EBE8-44AC-9260-3A39D2FB9E11}" presName="node" presStyleLbl="node1" presStyleIdx="2" presStyleCnt="9">
        <dgm:presLayoutVars>
          <dgm:bulletEnabled val="1"/>
        </dgm:presLayoutVars>
      </dgm:prSet>
      <dgm:spPr/>
    </dgm:pt>
    <dgm:pt modelId="{E079F83A-C29D-41D6-B808-ED23E1D98354}" type="pres">
      <dgm:prSet presAssocID="{8E673AE1-8ACE-4BC5-9126-12F6311C9C64}" presName="sibTrans" presStyleCnt="0"/>
      <dgm:spPr/>
    </dgm:pt>
    <dgm:pt modelId="{B8E2F29C-0E70-45DC-97E3-D7FC581BE611}" type="pres">
      <dgm:prSet presAssocID="{A58DA4CF-D2C5-4D39-BAA3-59DD72A40D88}" presName="node" presStyleLbl="node1" presStyleIdx="3" presStyleCnt="9">
        <dgm:presLayoutVars>
          <dgm:bulletEnabled val="1"/>
        </dgm:presLayoutVars>
      </dgm:prSet>
      <dgm:spPr/>
    </dgm:pt>
    <dgm:pt modelId="{7CDB21E6-9CBD-4102-B2F2-E83CED9D1610}" type="pres">
      <dgm:prSet presAssocID="{2858BDD9-3CEB-442A-BF52-8FA206F86B8D}" presName="sibTrans" presStyleCnt="0"/>
      <dgm:spPr/>
    </dgm:pt>
    <dgm:pt modelId="{3D83B8F3-1A88-447C-997B-ACE01F98A3C7}" type="pres">
      <dgm:prSet presAssocID="{FBCD4F33-32D4-4F9C-961F-E72DF9EC1EA9}" presName="node" presStyleLbl="node1" presStyleIdx="4" presStyleCnt="9">
        <dgm:presLayoutVars>
          <dgm:bulletEnabled val="1"/>
        </dgm:presLayoutVars>
      </dgm:prSet>
      <dgm:spPr/>
    </dgm:pt>
    <dgm:pt modelId="{1D48C0AC-CE67-4DDB-8932-8027D5EB8F3A}" type="pres">
      <dgm:prSet presAssocID="{6317208B-AAB1-43DA-85EB-F3FD033A962E}" presName="sibTrans" presStyleCnt="0"/>
      <dgm:spPr/>
    </dgm:pt>
    <dgm:pt modelId="{A9BCC647-2452-4D47-9BC4-BE98004A407E}" type="pres">
      <dgm:prSet presAssocID="{05B828C2-4E42-4BE3-8F52-5CD714A334B6}" presName="node" presStyleLbl="node1" presStyleIdx="5" presStyleCnt="9">
        <dgm:presLayoutVars>
          <dgm:bulletEnabled val="1"/>
        </dgm:presLayoutVars>
      </dgm:prSet>
      <dgm:spPr/>
    </dgm:pt>
    <dgm:pt modelId="{5B0F67F0-D33C-4EC7-8359-10148ADA71C6}" type="pres">
      <dgm:prSet presAssocID="{CA8D4DB8-FFDF-4CBA-B98C-1D858D12537C}" presName="sibTrans" presStyleCnt="0"/>
      <dgm:spPr/>
    </dgm:pt>
    <dgm:pt modelId="{93CF6C1A-F278-4B81-AB7E-8ABD317C5C6C}" type="pres">
      <dgm:prSet presAssocID="{9B5425DB-9B05-4CD7-806B-EA4FB16AD65D}" presName="node" presStyleLbl="node1" presStyleIdx="6" presStyleCnt="9">
        <dgm:presLayoutVars>
          <dgm:bulletEnabled val="1"/>
        </dgm:presLayoutVars>
      </dgm:prSet>
      <dgm:spPr/>
    </dgm:pt>
    <dgm:pt modelId="{CD2651E5-5B7D-4531-B031-95BB0DD7409C}" type="pres">
      <dgm:prSet presAssocID="{98117A13-5DC1-4D0C-8153-D1A913D63B72}" presName="sibTrans" presStyleCnt="0"/>
      <dgm:spPr/>
    </dgm:pt>
    <dgm:pt modelId="{1D6D4F50-E5FF-4768-AE15-F09251931D2F}" type="pres">
      <dgm:prSet presAssocID="{3FC313B4-DE66-449B-AB7C-DEF9FE4FEEDF}" presName="node" presStyleLbl="node1" presStyleIdx="7" presStyleCnt="9">
        <dgm:presLayoutVars>
          <dgm:bulletEnabled val="1"/>
        </dgm:presLayoutVars>
      </dgm:prSet>
      <dgm:spPr/>
    </dgm:pt>
    <dgm:pt modelId="{D0FE597B-BA6F-4BE2-80DA-C44182A36D95}" type="pres">
      <dgm:prSet presAssocID="{DFEA4E74-B79A-463F-AE43-A98EDED5BC58}" presName="sibTrans" presStyleCnt="0"/>
      <dgm:spPr/>
    </dgm:pt>
    <dgm:pt modelId="{401E1630-76EE-4069-AA55-FC173468FB01}" type="pres">
      <dgm:prSet presAssocID="{B719DB08-A150-4DDD-A041-258266A1C4CA}" presName="node" presStyleLbl="node1" presStyleIdx="8" presStyleCnt="9">
        <dgm:presLayoutVars>
          <dgm:bulletEnabled val="1"/>
        </dgm:presLayoutVars>
      </dgm:prSet>
      <dgm:spPr/>
    </dgm:pt>
  </dgm:ptLst>
  <dgm:cxnLst>
    <dgm:cxn modelId="{CD6F8C03-E350-4B1A-889D-A7CA2B62DF51}" type="presOf" srcId="{9B5425DB-9B05-4CD7-806B-EA4FB16AD65D}" destId="{93CF6C1A-F278-4B81-AB7E-8ABD317C5C6C}" srcOrd="0" destOrd="0" presId="urn:microsoft.com/office/officeart/2005/8/layout/default"/>
    <dgm:cxn modelId="{C64C9505-E626-4288-AE29-E74726FE0170}" type="presOf" srcId="{05B828C2-4E42-4BE3-8F52-5CD714A334B6}" destId="{A9BCC647-2452-4D47-9BC4-BE98004A407E}" srcOrd="0" destOrd="0" presId="urn:microsoft.com/office/officeart/2005/8/layout/default"/>
    <dgm:cxn modelId="{2A70220F-9498-4978-9212-2238FDB2831E}" type="presOf" srcId="{8A9B368A-4B9B-4EFD-862D-6219BE6224C1}" destId="{89EE38BD-EE75-42FE-B99F-6969F5D431CE}" srcOrd="0" destOrd="0" presId="urn:microsoft.com/office/officeart/2005/8/layout/default"/>
    <dgm:cxn modelId="{B2C63025-91A8-42B7-B716-95BEF8A14B31}" type="presOf" srcId="{3FC313B4-DE66-449B-AB7C-DEF9FE4FEEDF}" destId="{1D6D4F50-E5FF-4768-AE15-F09251931D2F}" srcOrd="0" destOrd="0" presId="urn:microsoft.com/office/officeart/2005/8/layout/default"/>
    <dgm:cxn modelId="{8E7C372C-35ED-4662-9CA2-B433DB060413}" srcId="{8A9B368A-4B9B-4EFD-862D-6219BE6224C1}" destId="{A58DA4CF-D2C5-4D39-BAA3-59DD72A40D88}" srcOrd="3" destOrd="0" parTransId="{7FC488CF-1B19-4840-999E-2FA5035F81FB}" sibTransId="{2858BDD9-3CEB-442A-BF52-8FA206F86B8D}"/>
    <dgm:cxn modelId="{4F180C35-6982-4339-BF6C-BD2D4A156A79}" srcId="{8A9B368A-4B9B-4EFD-862D-6219BE6224C1}" destId="{B3F5C140-8179-4979-B10B-32A94A3C8D0F}" srcOrd="1" destOrd="0" parTransId="{EC2E462B-B122-489F-9067-BB7AFBA4F9E7}" sibTransId="{B0D48427-D803-4F9A-BE7A-A280583DBBB7}"/>
    <dgm:cxn modelId="{FCEB1B36-E2FE-4A6C-8DD4-F7F81E47E6C0}" type="presOf" srcId="{B719DB08-A150-4DDD-A041-258266A1C4CA}" destId="{401E1630-76EE-4069-AA55-FC173468FB01}" srcOrd="0" destOrd="0" presId="urn:microsoft.com/office/officeart/2005/8/layout/default"/>
    <dgm:cxn modelId="{03D27247-4323-4DE0-B546-426D8534CC22}" srcId="{8A9B368A-4B9B-4EFD-862D-6219BE6224C1}" destId="{50E3599B-EBE8-44AC-9260-3A39D2FB9E11}" srcOrd="2" destOrd="0" parTransId="{6D6D7984-0DDE-4245-9D11-87E611B115AE}" sibTransId="{8E673AE1-8ACE-4BC5-9126-12F6311C9C64}"/>
    <dgm:cxn modelId="{E447476B-ED0F-4682-A50F-7CA9F25D1061}" srcId="{8A9B368A-4B9B-4EFD-862D-6219BE6224C1}" destId="{05B828C2-4E42-4BE3-8F52-5CD714A334B6}" srcOrd="5" destOrd="0" parTransId="{7D052E8B-ACF0-4381-8B9D-2F7A01169DC4}" sibTransId="{CA8D4DB8-FFDF-4CBA-B98C-1D858D12537C}"/>
    <dgm:cxn modelId="{DC602C52-D844-45D2-9363-E22303FAB91D}" type="presOf" srcId="{5B83F564-D54F-4493-B9E8-296FF5D1C031}" destId="{3D1B644E-84A5-4E08-8E42-E134A2ED97CC}" srcOrd="0" destOrd="0" presId="urn:microsoft.com/office/officeart/2005/8/layout/default"/>
    <dgm:cxn modelId="{6AD62456-E4A2-409C-A65C-8D2744A0895F}" srcId="{8A9B368A-4B9B-4EFD-862D-6219BE6224C1}" destId="{3FC313B4-DE66-449B-AB7C-DEF9FE4FEEDF}" srcOrd="7" destOrd="0" parTransId="{EF3EB6BF-34E5-4AFF-BFE7-E8772321F3F1}" sibTransId="{DFEA4E74-B79A-463F-AE43-A98EDED5BC58}"/>
    <dgm:cxn modelId="{758BFB77-E57C-4E9C-A1D9-C0613D7E104E}" srcId="{8A9B368A-4B9B-4EFD-862D-6219BE6224C1}" destId="{5B83F564-D54F-4493-B9E8-296FF5D1C031}" srcOrd="0" destOrd="0" parTransId="{F66CEBD8-721B-4B42-B196-76C167655685}" sibTransId="{26DB766D-5C1F-4E03-92D4-979B7CFE70CB}"/>
    <dgm:cxn modelId="{4BE88997-8E52-4B4D-BD33-C040C464D828}" type="presOf" srcId="{50E3599B-EBE8-44AC-9260-3A39D2FB9E11}" destId="{0206AD3D-8252-4054-B847-C9ED6C6DC67B}" srcOrd="0" destOrd="0" presId="urn:microsoft.com/office/officeart/2005/8/layout/default"/>
    <dgm:cxn modelId="{9293AE9C-AB0E-4463-A62A-16DCD2E2BF74}" type="presOf" srcId="{B3F5C140-8179-4979-B10B-32A94A3C8D0F}" destId="{A91D7BC7-B0EE-4E9C-A8EF-5F1715FC075C}" srcOrd="0" destOrd="0" presId="urn:microsoft.com/office/officeart/2005/8/layout/default"/>
    <dgm:cxn modelId="{97E5DCA8-C905-40D8-8E72-B247282345E5}" srcId="{8A9B368A-4B9B-4EFD-862D-6219BE6224C1}" destId="{B719DB08-A150-4DDD-A041-258266A1C4CA}" srcOrd="8" destOrd="0" parTransId="{10149CA6-6944-429A-888D-32BB8BDCE911}" sibTransId="{DD344BDB-E21B-4137-970C-0D37FD13C62F}"/>
    <dgm:cxn modelId="{8E84F4AA-EA9F-42DF-8678-13E6DD061220}" srcId="{8A9B368A-4B9B-4EFD-862D-6219BE6224C1}" destId="{FBCD4F33-32D4-4F9C-961F-E72DF9EC1EA9}" srcOrd="4" destOrd="0" parTransId="{77D3CF1E-352F-4E1C-998F-AD5B7ED2C7C2}" sibTransId="{6317208B-AAB1-43DA-85EB-F3FD033A962E}"/>
    <dgm:cxn modelId="{28308FC4-A922-4946-8840-6B51D43BDCF1}" type="presOf" srcId="{A58DA4CF-D2C5-4D39-BAA3-59DD72A40D88}" destId="{B8E2F29C-0E70-45DC-97E3-D7FC581BE611}" srcOrd="0" destOrd="0" presId="urn:microsoft.com/office/officeart/2005/8/layout/default"/>
    <dgm:cxn modelId="{8058D0FC-6C0E-4F81-97AC-BB8503E2A24C}" srcId="{8A9B368A-4B9B-4EFD-862D-6219BE6224C1}" destId="{9B5425DB-9B05-4CD7-806B-EA4FB16AD65D}" srcOrd="6" destOrd="0" parTransId="{A5F5D91D-C197-424D-976F-8C712EADA3A1}" sibTransId="{98117A13-5DC1-4D0C-8153-D1A913D63B72}"/>
    <dgm:cxn modelId="{ED6204FD-9B4A-4BB0-AFC5-2FC29D0156A4}" type="presOf" srcId="{FBCD4F33-32D4-4F9C-961F-E72DF9EC1EA9}" destId="{3D83B8F3-1A88-447C-997B-ACE01F98A3C7}" srcOrd="0" destOrd="0" presId="urn:microsoft.com/office/officeart/2005/8/layout/default"/>
    <dgm:cxn modelId="{E23CAC52-945B-4EEA-8A6A-5CA3103EC561}" type="presParOf" srcId="{89EE38BD-EE75-42FE-B99F-6969F5D431CE}" destId="{3D1B644E-84A5-4E08-8E42-E134A2ED97CC}" srcOrd="0" destOrd="0" presId="urn:microsoft.com/office/officeart/2005/8/layout/default"/>
    <dgm:cxn modelId="{45650FF2-8A71-4D71-927C-9F1F757E5C9A}" type="presParOf" srcId="{89EE38BD-EE75-42FE-B99F-6969F5D431CE}" destId="{C12897D6-2C1E-4C4C-93DB-31F7557D8393}" srcOrd="1" destOrd="0" presId="urn:microsoft.com/office/officeart/2005/8/layout/default"/>
    <dgm:cxn modelId="{A64E64AD-A0A3-4099-A362-BD4B87C5B3E2}" type="presParOf" srcId="{89EE38BD-EE75-42FE-B99F-6969F5D431CE}" destId="{A91D7BC7-B0EE-4E9C-A8EF-5F1715FC075C}" srcOrd="2" destOrd="0" presId="urn:microsoft.com/office/officeart/2005/8/layout/default"/>
    <dgm:cxn modelId="{78AD7EFC-438F-47AE-8763-3E4C15AD99BA}" type="presParOf" srcId="{89EE38BD-EE75-42FE-B99F-6969F5D431CE}" destId="{27E7CA5D-7D1E-484A-A5EB-7AE3BAA2F659}" srcOrd="3" destOrd="0" presId="urn:microsoft.com/office/officeart/2005/8/layout/default"/>
    <dgm:cxn modelId="{F4C144C8-6229-47BE-B535-6AFAFEEDD09E}" type="presParOf" srcId="{89EE38BD-EE75-42FE-B99F-6969F5D431CE}" destId="{0206AD3D-8252-4054-B847-C9ED6C6DC67B}" srcOrd="4" destOrd="0" presId="urn:microsoft.com/office/officeart/2005/8/layout/default"/>
    <dgm:cxn modelId="{1CFDC0B9-C756-4DFC-993D-EE2D21F91827}" type="presParOf" srcId="{89EE38BD-EE75-42FE-B99F-6969F5D431CE}" destId="{E079F83A-C29D-41D6-B808-ED23E1D98354}" srcOrd="5" destOrd="0" presId="urn:microsoft.com/office/officeart/2005/8/layout/default"/>
    <dgm:cxn modelId="{D729A7D6-B5E3-4146-A40C-5C8F2FD17C70}" type="presParOf" srcId="{89EE38BD-EE75-42FE-B99F-6969F5D431CE}" destId="{B8E2F29C-0E70-45DC-97E3-D7FC581BE611}" srcOrd="6" destOrd="0" presId="urn:microsoft.com/office/officeart/2005/8/layout/default"/>
    <dgm:cxn modelId="{AE325FB6-9650-4549-81B3-BFFDE0AEDA54}" type="presParOf" srcId="{89EE38BD-EE75-42FE-B99F-6969F5D431CE}" destId="{7CDB21E6-9CBD-4102-B2F2-E83CED9D1610}" srcOrd="7" destOrd="0" presId="urn:microsoft.com/office/officeart/2005/8/layout/default"/>
    <dgm:cxn modelId="{7F8FDCFD-E593-443C-883E-6EB96A151FC7}" type="presParOf" srcId="{89EE38BD-EE75-42FE-B99F-6969F5D431CE}" destId="{3D83B8F3-1A88-447C-997B-ACE01F98A3C7}" srcOrd="8" destOrd="0" presId="urn:microsoft.com/office/officeart/2005/8/layout/default"/>
    <dgm:cxn modelId="{2036F447-EBB9-43E5-8006-7F314F027148}" type="presParOf" srcId="{89EE38BD-EE75-42FE-B99F-6969F5D431CE}" destId="{1D48C0AC-CE67-4DDB-8932-8027D5EB8F3A}" srcOrd="9" destOrd="0" presId="urn:microsoft.com/office/officeart/2005/8/layout/default"/>
    <dgm:cxn modelId="{4322D0A8-A11D-4C31-98F5-07EA89BA09FA}" type="presParOf" srcId="{89EE38BD-EE75-42FE-B99F-6969F5D431CE}" destId="{A9BCC647-2452-4D47-9BC4-BE98004A407E}" srcOrd="10" destOrd="0" presId="urn:microsoft.com/office/officeart/2005/8/layout/default"/>
    <dgm:cxn modelId="{26730721-523C-4E71-8319-2C816FEEEF86}" type="presParOf" srcId="{89EE38BD-EE75-42FE-B99F-6969F5D431CE}" destId="{5B0F67F0-D33C-4EC7-8359-10148ADA71C6}" srcOrd="11" destOrd="0" presId="urn:microsoft.com/office/officeart/2005/8/layout/default"/>
    <dgm:cxn modelId="{E6EA2305-027A-4A08-A47D-E5FAB27DEFB0}" type="presParOf" srcId="{89EE38BD-EE75-42FE-B99F-6969F5D431CE}" destId="{93CF6C1A-F278-4B81-AB7E-8ABD317C5C6C}" srcOrd="12" destOrd="0" presId="urn:microsoft.com/office/officeart/2005/8/layout/default"/>
    <dgm:cxn modelId="{0092FD18-BE2F-4CF6-94A7-8A5DD78233B2}" type="presParOf" srcId="{89EE38BD-EE75-42FE-B99F-6969F5D431CE}" destId="{CD2651E5-5B7D-4531-B031-95BB0DD7409C}" srcOrd="13" destOrd="0" presId="urn:microsoft.com/office/officeart/2005/8/layout/default"/>
    <dgm:cxn modelId="{806222C4-5FB6-47F1-B815-52FF5BFCDA34}" type="presParOf" srcId="{89EE38BD-EE75-42FE-B99F-6969F5D431CE}" destId="{1D6D4F50-E5FF-4768-AE15-F09251931D2F}" srcOrd="14" destOrd="0" presId="urn:microsoft.com/office/officeart/2005/8/layout/default"/>
    <dgm:cxn modelId="{E7CE0CB0-9750-45BC-A2F6-65E4AA7404CD}" type="presParOf" srcId="{89EE38BD-EE75-42FE-B99F-6969F5D431CE}" destId="{D0FE597B-BA6F-4BE2-80DA-C44182A36D95}" srcOrd="15" destOrd="0" presId="urn:microsoft.com/office/officeart/2005/8/layout/default"/>
    <dgm:cxn modelId="{04C0C355-DEEE-4C25-9AE9-1E72383DE525}" type="presParOf" srcId="{89EE38BD-EE75-42FE-B99F-6969F5D431CE}" destId="{401E1630-76EE-4069-AA55-FC173468FB01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DEE5DE-5730-44ED-B093-D22D42D324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8D2BD8-B9D8-4979-986E-DF2510180A92}">
      <dgm:prSet/>
      <dgm:spPr/>
      <dgm:t>
        <a:bodyPr/>
        <a:lstStyle/>
        <a:p>
          <a:r>
            <a:rPr lang="en-CA"/>
            <a:t>Is an element present? </a:t>
          </a:r>
          <a:endParaRPr lang="en-US"/>
        </a:p>
      </dgm:t>
    </dgm:pt>
    <dgm:pt modelId="{3AACCC3E-0F41-4D2E-8A3E-2AE48A10968D}" type="parTrans" cxnId="{781A0979-0A13-41E9-9BC8-E79548FEF823}">
      <dgm:prSet/>
      <dgm:spPr/>
      <dgm:t>
        <a:bodyPr/>
        <a:lstStyle/>
        <a:p>
          <a:endParaRPr lang="en-US"/>
        </a:p>
      </dgm:t>
    </dgm:pt>
    <dgm:pt modelId="{566E364B-948F-4D2D-B437-15038186245C}" type="sibTrans" cxnId="{781A0979-0A13-41E9-9BC8-E79548FEF823}">
      <dgm:prSet/>
      <dgm:spPr/>
      <dgm:t>
        <a:bodyPr/>
        <a:lstStyle/>
        <a:p>
          <a:endParaRPr lang="en-US"/>
        </a:p>
      </dgm:t>
    </dgm:pt>
    <dgm:pt modelId="{1414E41D-19AA-4A3E-8F25-AD178CDA6018}">
      <dgm:prSet/>
      <dgm:spPr/>
      <dgm:t>
        <a:bodyPr/>
        <a:lstStyle/>
        <a:p>
          <a:r>
            <a:rPr lang="en-CA"/>
            <a:t>Where is the element in the collection?</a:t>
          </a:r>
          <a:endParaRPr lang="en-US"/>
        </a:p>
      </dgm:t>
    </dgm:pt>
    <dgm:pt modelId="{284C3004-43AA-42C2-94E6-B6DF99E5591B}" type="parTrans" cxnId="{AED8AD98-D4CE-4E88-A062-563242AEFF0E}">
      <dgm:prSet/>
      <dgm:spPr/>
      <dgm:t>
        <a:bodyPr/>
        <a:lstStyle/>
        <a:p>
          <a:endParaRPr lang="en-US"/>
        </a:p>
      </dgm:t>
    </dgm:pt>
    <dgm:pt modelId="{2BA8AA56-9F92-4A0E-A650-BFBD8BB33031}" type="sibTrans" cxnId="{AED8AD98-D4CE-4E88-A062-563242AEFF0E}">
      <dgm:prSet/>
      <dgm:spPr/>
      <dgm:t>
        <a:bodyPr/>
        <a:lstStyle/>
        <a:p>
          <a:endParaRPr lang="en-US"/>
        </a:p>
      </dgm:t>
    </dgm:pt>
    <dgm:pt modelId="{C9D57134-C311-420E-8FAD-0B764C5682AB}">
      <dgm:prSet/>
      <dgm:spPr/>
      <dgm:t>
        <a:bodyPr/>
        <a:lstStyle/>
        <a:p>
          <a:r>
            <a:rPr lang="en-CA"/>
            <a:t>Find an element that satisfies a criteria?</a:t>
          </a:r>
          <a:endParaRPr lang="en-US"/>
        </a:p>
      </dgm:t>
    </dgm:pt>
    <dgm:pt modelId="{46BC4484-04E3-4B93-86F8-C775CF4F63DC}" type="parTrans" cxnId="{616E6B3B-BDD4-4D97-BCE3-D57A675BC760}">
      <dgm:prSet/>
      <dgm:spPr/>
      <dgm:t>
        <a:bodyPr/>
        <a:lstStyle/>
        <a:p>
          <a:endParaRPr lang="en-US"/>
        </a:p>
      </dgm:t>
    </dgm:pt>
    <dgm:pt modelId="{613CF0AE-3512-4A37-95C1-C06812A3F552}" type="sibTrans" cxnId="{616E6B3B-BDD4-4D97-BCE3-D57A675BC760}">
      <dgm:prSet/>
      <dgm:spPr/>
      <dgm:t>
        <a:bodyPr/>
        <a:lstStyle/>
        <a:p>
          <a:endParaRPr lang="en-US"/>
        </a:p>
      </dgm:t>
    </dgm:pt>
    <dgm:pt modelId="{4E865AF0-07D0-4DC0-8D9F-1F9740969037}">
      <dgm:prSet/>
      <dgm:spPr/>
      <dgm:t>
        <a:bodyPr/>
        <a:lstStyle/>
        <a:p>
          <a:r>
            <a:rPr lang="en-CA"/>
            <a:t>With each element that satisfies a criteria do something?</a:t>
          </a:r>
          <a:endParaRPr lang="en-US"/>
        </a:p>
      </dgm:t>
    </dgm:pt>
    <dgm:pt modelId="{37206432-9625-4689-A1CD-B0147E4E51A9}" type="parTrans" cxnId="{717F36F4-E336-443B-9F1E-84DE979FD4F0}">
      <dgm:prSet/>
      <dgm:spPr/>
      <dgm:t>
        <a:bodyPr/>
        <a:lstStyle/>
        <a:p>
          <a:endParaRPr lang="en-US"/>
        </a:p>
      </dgm:t>
    </dgm:pt>
    <dgm:pt modelId="{E7FFF6B0-EFC7-4A6A-8488-1A1111A3BC5E}" type="sibTrans" cxnId="{717F36F4-E336-443B-9F1E-84DE979FD4F0}">
      <dgm:prSet/>
      <dgm:spPr/>
      <dgm:t>
        <a:bodyPr/>
        <a:lstStyle/>
        <a:p>
          <a:endParaRPr lang="en-US"/>
        </a:p>
      </dgm:t>
    </dgm:pt>
    <dgm:pt modelId="{D4C54CD4-1C52-442D-BA96-AD51149339D9}">
      <dgm:prSet/>
      <dgm:spPr/>
      <dgm:t>
        <a:bodyPr/>
        <a:lstStyle/>
        <a:p>
          <a:r>
            <a:rPr lang="en-CA"/>
            <a:t>Find first/last N elements that satisfy a criteria?</a:t>
          </a:r>
          <a:endParaRPr lang="en-US"/>
        </a:p>
      </dgm:t>
    </dgm:pt>
    <dgm:pt modelId="{A9A13B33-3F2A-49D0-B57D-2673AC138FA2}" type="parTrans" cxnId="{D50E651F-84EB-4492-B098-CE17481B30FA}">
      <dgm:prSet/>
      <dgm:spPr/>
      <dgm:t>
        <a:bodyPr/>
        <a:lstStyle/>
        <a:p>
          <a:endParaRPr lang="en-US"/>
        </a:p>
      </dgm:t>
    </dgm:pt>
    <dgm:pt modelId="{E119726F-9A5E-404A-BFAF-4CFF064DC013}" type="sibTrans" cxnId="{D50E651F-84EB-4492-B098-CE17481B30FA}">
      <dgm:prSet/>
      <dgm:spPr/>
      <dgm:t>
        <a:bodyPr/>
        <a:lstStyle/>
        <a:p>
          <a:endParaRPr lang="en-US"/>
        </a:p>
      </dgm:t>
    </dgm:pt>
    <dgm:pt modelId="{A8BB8B35-6730-45B7-A864-6B5F35B20043}" type="pres">
      <dgm:prSet presAssocID="{E5DEE5DE-5730-44ED-B093-D22D42D3247B}" presName="Name0" presStyleCnt="0">
        <dgm:presLayoutVars>
          <dgm:chMax val="7"/>
          <dgm:chPref val="7"/>
          <dgm:dir/>
        </dgm:presLayoutVars>
      </dgm:prSet>
      <dgm:spPr/>
    </dgm:pt>
    <dgm:pt modelId="{E7572E17-186F-4019-B412-1FBEFD1BAC98}" type="pres">
      <dgm:prSet presAssocID="{E5DEE5DE-5730-44ED-B093-D22D42D3247B}" presName="Name1" presStyleCnt="0"/>
      <dgm:spPr/>
    </dgm:pt>
    <dgm:pt modelId="{67B70F30-EF94-4E78-A592-357B3D3F3509}" type="pres">
      <dgm:prSet presAssocID="{E5DEE5DE-5730-44ED-B093-D22D42D3247B}" presName="cycle" presStyleCnt="0"/>
      <dgm:spPr/>
    </dgm:pt>
    <dgm:pt modelId="{46E59BD6-F21D-45D8-B9EB-6D2AD35CEC97}" type="pres">
      <dgm:prSet presAssocID="{E5DEE5DE-5730-44ED-B093-D22D42D3247B}" presName="srcNode" presStyleLbl="node1" presStyleIdx="0" presStyleCnt="5"/>
      <dgm:spPr/>
    </dgm:pt>
    <dgm:pt modelId="{6F156D5B-39E8-4EB2-B326-28D8E5A43CFB}" type="pres">
      <dgm:prSet presAssocID="{E5DEE5DE-5730-44ED-B093-D22D42D3247B}" presName="conn" presStyleLbl="parChTrans1D2" presStyleIdx="0" presStyleCnt="1"/>
      <dgm:spPr/>
    </dgm:pt>
    <dgm:pt modelId="{5078A06A-607F-40D9-8122-B796E9F98BF3}" type="pres">
      <dgm:prSet presAssocID="{E5DEE5DE-5730-44ED-B093-D22D42D3247B}" presName="extraNode" presStyleLbl="node1" presStyleIdx="0" presStyleCnt="5"/>
      <dgm:spPr/>
    </dgm:pt>
    <dgm:pt modelId="{65ADE14D-D3FA-4D1D-B4E3-BD4430769072}" type="pres">
      <dgm:prSet presAssocID="{E5DEE5DE-5730-44ED-B093-D22D42D3247B}" presName="dstNode" presStyleLbl="node1" presStyleIdx="0" presStyleCnt="5"/>
      <dgm:spPr/>
    </dgm:pt>
    <dgm:pt modelId="{9C6E6087-CA5E-4725-842E-31B2527D9A6C}" type="pres">
      <dgm:prSet presAssocID="{758D2BD8-B9D8-4979-986E-DF2510180A92}" presName="text_1" presStyleLbl="node1" presStyleIdx="0" presStyleCnt="5">
        <dgm:presLayoutVars>
          <dgm:bulletEnabled val="1"/>
        </dgm:presLayoutVars>
      </dgm:prSet>
      <dgm:spPr/>
    </dgm:pt>
    <dgm:pt modelId="{3D6B8552-9365-46E8-9A26-4FE412EB11EA}" type="pres">
      <dgm:prSet presAssocID="{758D2BD8-B9D8-4979-986E-DF2510180A92}" presName="accent_1" presStyleCnt="0"/>
      <dgm:spPr/>
    </dgm:pt>
    <dgm:pt modelId="{90D0F464-5E05-41D8-B273-E95986BD870F}" type="pres">
      <dgm:prSet presAssocID="{758D2BD8-B9D8-4979-986E-DF2510180A92}" presName="accentRepeatNode" presStyleLbl="solidFgAcc1" presStyleIdx="0" presStyleCnt="5"/>
      <dgm:spPr/>
    </dgm:pt>
    <dgm:pt modelId="{55270ECF-EA25-4B26-A8D4-115E147C7C25}" type="pres">
      <dgm:prSet presAssocID="{1414E41D-19AA-4A3E-8F25-AD178CDA6018}" presName="text_2" presStyleLbl="node1" presStyleIdx="1" presStyleCnt="5">
        <dgm:presLayoutVars>
          <dgm:bulletEnabled val="1"/>
        </dgm:presLayoutVars>
      </dgm:prSet>
      <dgm:spPr/>
    </dgm:pt>
    <dgm:pt modelId="{7DB29460-95AD-4407-AAA5-B7626EBDD753}" type="pres">
      <dgm:prSet presAssocID="{1414E41D-19AA-4A3E-8F25-AD178CDA6018}" presName="accent_2" presStyleCnt="0"/>
      <dgm:spPr/>
    </dgm:pt>
    <dgm:pt modelId="{B9D373DD-6B61-4361-85BB-2654A0E977AD}" type="pres">
      <dgm:prSet presAssocID="{1414E41D-19AA-4A3E-8F25-AD178CDA6018}" presName="accentRepeatNode" presStyleLbl="solidFgAcc1" presStyleIdx="1" presStyleCnt="5"/>
      <dgm:spPr/>
    </dgm:pt>
    <dgm:pt modelId="{FEFE3715-6714-4E52-8693-4EA2CCC13C8F}" type="pres">
      <dgm:prSet presAssocID="{C9D57134-C311-420E-8FAD-0B764C5682AB}" presName="text_3" presStyleLbl="node1" presStyleIdx="2" presStyleCnt="5">
        <dgm:presLayoutVars>
          <dgm:bulletEnabled val="1"/>
        </dgm:presLayoutVars>
      </dgm:prSet>
      <dgm:spPr/>
    </dgm:pt>
    <dgm:pt modelId="{00AC4846-93B3-4A22-9C0C-08C4584AE6B9}" type="pres">
      <dgm:prSet presAssocID="{C9D57134-C311-420E-8FAD-0B764C5682AB}" presName="accent_3" presStyleCnt="0"/>
      <dgm:spPr/>
    </dgm:pt>
    <dgm:pt modelId="{469BF9D5-4088-469D-B9CB-7DA45C9C80AE}" type="pres">
      <dgm:prSet presAssocID="{C9D57134-C311-420E-8FAD-0B764C5682AB}" presName="accentRepeatNode" presStyleLbl="solidFgAcc1" presStyleIdx="2" presStyleCnt="5"/>
      <dgm:spPr/>
    </dgm:pt>
    <dgm:pt modelId="{491F14CE-AFC8-436A-B854-D97F10B39882}" type="pres">
      <dgm:prSet presAssocID="{4E865AF0-07D0-4DC0-8D9F-1F9740969037}" presName="text_4" presStyleLbl="node1" presStyleIdx="3" presStyleCnt="5">
        <dgm:presLayoutVars>
          <dgm:bulletEnabled val="1"/>
        </dgm:presLayoutVars>
      </dgm:prSet>
      <dgm:spPr/>
    </dgm:pt>
    <dgm:pt modelId="{57CF5353-1588-47E2-A946-D6C69F7D4501}" type="pres">
      <dgm:prSet presAssocID="{4E865AF0-07D0-4DC0-8D9F-1F9740969037}" presName="accent_4" presStyleCnt="0"/>
      <dgm:spPr/>
    </dgm:pt>
    <dgm:pt modelId="{519E3935-4910-43BC-9D5F-4CDE23503804}" type="pres">
      <dgm:prSet presAssocID="{4E865AF0-07D0-4DC0-8D9F-1F9740969037}" presName="accentRepeatNode" presStyleLbl="solidFgAcc1" presStyleIdx="3" presStyleCnt="5"/>
      <dgm:spPr/>
    </dgm:pt>
    <dgm:pt modelId="{096A7543-9C83-4CDC-A55F-8582B73AE3DD}" type="pres">
      <dgm:prSet presAssocID="{D4C54CD4-1C52-442D-BA96-AD51149339D9}" presName="text_5" presStyleLbl="node1" presStyleIdx="4" presStyleCnt="5">
        <dgm:presLayoutVars>
          <dgm:bulletEnabled val="1"/>
        </dgm:presLayoutVars>
      </dgm:prSet>
      <dgm:spPr/>
    </dgm:pt>
    <dgm:pt modelId="{7E3E4F21-8F01-4305-8FEE-879407C15FC8}" type="pres">
      <dgm:prSet presAssocID="{D4C54CD4-1C52-442D-BA96-AD51149339D9}" presName="accent_5" presStyleCnt="0"/>
      <dgm:spPr/>
    </dgm:pt>
    <dgm:pt modelId="{530B8E41-AA1A-422A-8A43-B19B7A283B49}" type="pres">
      <dgm:prSet presAssocID="{D4C54CD4-1C52-442D-BA96-AD51149339D9}" presName="accentRepeatNode" presStyleLbl="solidFgAcc1" presStyleIdx="4" presStyleCnt="5"/>
      <dgm:spPr/>
    </dgm:pt>
  </dgm:ptLst>
  <dgm:cxnLst>
    <dgm:cxn modelId="{EDB0420A-5E57-40FF-B1DF-4AB6C9685DF7}" type="presOf" srcId="{758D2BD8-B9D8-4979-986E-DF2510180A92}" destId="{9C6E6087-CA5E-4725-842E-31B2527D9A6C}" srcOrd="0" destOrd="0" presId="urn:microsoft.com/office/officeart/2008/layout/VerticalCurvedList"/>
    <dgm:cxn modelId="{D50E651F-84EB-4492-B098-CE17481B30FA}" srcId="{E5DEE5DE-5730-44ED-B093-D22D42D3247B}" destId="{D4C54CD4-1C52-442D-BA96-AD51149339D9}" srcOrd="4" destOrd="0" parTransId="{A9A13B33-3F2A-49D0-B57D-2673AC138FA2}" sibTransId="{E119726F-9A5E-404A-BFAF-4CFF064DC013}"/>
    <dgm:cxn modelId="{616E6B3B-BDD4-4D97-BCE3-D57A675BC760}" srcId="{E5DEE5DE-5730-44ED-B093-D22D42D3247B}" destId="{C9D57134-C311-420E-8FAD-0B764C5682AB}" srcOrd="2" destOrd="0" parTransId="{46BC4484-04E3-4B93-86F8-C775CF4F63DC}" sibTransId="{613CF0AE-3512-4A37-95C1-C06812A3F552}"/>
    <dgm:cxn modelId="{2365C25E-2BA3-4779-A888-E2453D6095C0}" type="presOf" srcId="{4E865AF0-07D0-4DC0-8D9F-1F9740969037}" destId="{491F14CE-AFC8-436A-B854-D97F10B39882}" srcOrd="0" destOrd="0" presId="urn:microsoft.com/office/officeart/2008/layout/VerticalCurvedList"/>
    <dgm:cxn modelId="{781A0979-0A13-41E9-9BC8-E79548FEF823}" srcId="{E5DEE5DE-5730-44ED-B093-D22D42D3247B}" destId="{758D2BD8-B9D8-4979-986E-DF2510180A92}" srcOrd="0" destOrd="0" parTransId="{3AACCC3E-0F41-4D2E-8A3E-2AE48A10968D}" sibTransId="{566E364B-948F-4D2D-B437-15038186245C}"/>
    <dgm:cxn modelId="{E8701A81-0FDE-495F-87B8-0EAEDC2E3A2F}" type="presOf" srcId="{1414E41D-19AA-4A3E-8F25-AD178CDA6018}" destId="{55270ECF-EA25-4B26-A8D4-115E147C7C25}" srcOrd="0" destOrd="0" presId="urn:microsoft.com/office/officeart/2008/layout/VerticalCurvedList"/>
    <dgm:cxn modelId="{24041F8D-DDF7-450D-BDB7-61565E8BD2CA}" type="presOf" srcId="{E5DEE5DE-5730-44ED-B093-D22D42D3247B}" destId="{A8BB8B35-6730-45B7-A864-6B5F35B20043}" srcOrd="0" destOrd="0" presId="urn:microsoft.com/office/officeart/2008/layout/VerticalCurvedList"/>
    <dgm:cxn modelId="{8EBDAC90-4703-4FE1-8BB0-9E694C4613DA}" type="presOf" srcId="{C9D57134-C311-420E-8FAD-0B764C5682AB}" destId="{FEFE3715-6714-4E52-8693-4EA2CCC13C8F}" srcOrd="0" destOrd="0" presId="urn:microsoft.com/office/officeart/2008/layout/VerticalCurvedList"/>
    <dgm:cxn modelId="{AED8AD98-D4CE-4E88-A062-563242AEFF0E}" srcId="{E5DEE5DE-5730-44ED-B093-D22D42D3247B}" destId="{1414E41D-19AA-4A3E-8F25-AD178CDA6018}" srcOrd="1" destOrd="0" parTransId="{284C3004-43AA-42C2-94E6-B6DF99E5591B}" sibTransId="{2BA8AA56-9F92-4A0E-A650-BFBD8BB33031}"/>
    <dgm:cxn modelId="{1ECEC2B5-A400-493E-8500-133B3E9377F7}" type="presOf" srcId="{566E364B-948F-4D2D-B437-15038186245C}" destId="{6F156D5B-39E8-4EB2-B326-28D8E5A43CFB}" srcOrd="0" destOrd="0" presId="urn:microsoft.com/office/officeart/2008/layout/VerticalCurvedList"/>
    <dgm:cxn modelId="{11F3DCEB-9269-4FD8-9D85-995FFF9A234E}" type="presOf" srcId="{D4C54CD4-1C52-442D-BA96-AD51149339D9}" destId="{096A7543-9C83-4CDC-A55F-8582B73AE3DD}" srcOrd="0" destOrd="0" presId="urn:microsoft.com/office/officeart/2008/layout/VerticalCurvedList"/>
    <dgm:cxn modelId="{717F36F4-E336-443B-9F1E-84DE979FD4F0}" srcId="{E5DEE5DE-5730-44ED-B093-D22D42D3247B}" destId="{4E865AF0-07D0-4DC0-8D9F-1F9740969037}" srcOrd="3" destOrd="0" parTransId="{37206432-9625-4689-A1CD-B0147E4E51A9}" sibTransId="{E7FFF6B0-EFC7-4A6A-8488-1A1111A3BC5E}"/>
    <dgm:cxn modelId="{DE5EA4DA-D844-47A5-9362-C7BB63F4B64E}" type="presParOf" srcId="{A8BB8B35-6730-45B7-A864-6B5F35B20043}" destId="{E7572E17-186F-4019-B412-1FBEFD1BAC98}" srcOrd="0" destOrd="0" presId="urn:microsoft.com/office/officeart/2008/layout/VerticalCurvedList"/>
    <dgm:cxn modelId="{E17DB719-6301-4EDE-A92B-4D1045F367C9}" type="presParOf" srcId="{E7572E17-186F-4019-B412-1FBEFD1BAC98}" destId="{67B70F30-EF94-4E78-A592-357B3D3F3509}" srcOrd="0" destOrd="0" presId="urn:microsoft.com/office/officeart/2008/layout/VerticalCurvedList"/>
    <dgm:cxn modelId="{4B72D192-EDDD-4FA6-87FB-D0E8D377A99C}" type="presParOf" srcId="{67B70F30-EF94-4E78-A592-357B3D3F3509}" destId="{46E59BD6-F21D-45D8-B9EB-6D2AD35CEC97}" srcOrd="0" destOrd="0" presId="urn:microsoft.com/office/officeart/2008/layout/VerticalCurvedList"/>
    <dgm:cxn modelId="{AB7D95FB-4013-4531-8365-E35D245E7469}" type="presParOf" srcId="{67B70F30-EF94-4E78-A592-357B3D3F3509}" destId="{6F156D5B-39E8-4EB2-B326-28D8E5A43CFB}" srcOrd="1" destOrd="0" presId="urn:microsoft.com/office/officeart/2008/layout/VerticalCurvedList"/>
    <dgm:cxn modelId="{3793FC05-6C7A-45AE-A8C4-FCF3074B8811}" type="presParOf" srcId="{67B70F30-EF94-4E78-A592-357B3D3F3509}" destId="{5078A06A-607F-40D9-8122-B796E9F98BF3}" srcOrd="2" destOrd="0" presId="urn:microsoft.com/office/officeart/2008/layout/VerticalCurvedList"/>
    <dgm:cxn modelId="{8E18C6D6-C0A4-466D-8875-2016692E608E}" type="presParOf" srcId="{67B70F30-EF94-4E78-A592-357B3D3F3509}" destId="{65ADE14D-D3FA-4D1D-B4E3-BD4430769072}" srcOrd="3" destOrd="0" presId="urn:microsoft.com/office/officeart/2008/layout/VerticalCurvedList"/>
    <dgm:cxn modelId="{8A231C13-6DF6-451E-BCFB-81D85D9715F3}" type="presParOf" srcId="{E7572E17-186F-4019-B412-1FBEFD1BAC98}" destId="{9C6E6087-CA5E-4725-842E-31B2527D9A6C}" srcOrd="1" destOrd="0" presId="urn:microsoft.com/office/officeart/2008/layout/VerticalCurvedList"/>
    <dgm:cxn modelId="{8188175D-7A25-4DD2-9769-88B1EDA3FB42}" type="presParOf" srcId="{E7572E17-186F-4019-B412-1FBEFD1BAC98}" destId="{3D6B8552-9365-46E8-9A26-4FE412EB11EA}" srcOrd="2" destOrd="0" presId="urn:microsoft.com/office/officeart/2008/layout/VerticalCurvedList"/>
    <dgm:cxn modelId="{0C5F1BC8-5DD3-4727-9FDE-141806EFE0A2}" type="presParOf" srcId="{3D6B8552-9365-46E8-9A26-4FE412EB11EA}" destId="{90D0F464-5E05-41D8-B273-E95986BD870F}" srcOrd="0" destOrd="0" presId="urn:microsoft.com/office/officeart/2008/layout/VerticalCurvedList"/>
    <dgm:cxn modelId="{1D8068FA-989F-4C64-A02D-628E4A42867D}" type="presParOf" srcId="{E7572E17-186F-4019-B412-1FBEFD1BAC98}" destId="{55270ECF-EA25-4B26-A8D4-115E147C7C25}" srcOrd="3" destOrd="0" presId="urn:microsoft.com/office/officeart/2008/layout/VerticalCurvedList"/>
    <dgm:cxn modelId="{03547B4C-4531-4EE5-94AA-F23F1A9AFC90}" type="presParOf" srcId="{E7572E17-186F-4019-B412-1FBEFD1BAC98}" destId="{7DB29460-95AD-4407-AAA5-B7626EBDD753}" srcOrd="4" destOrd="0" presId="urn:microsoft.com/office/officeart/2008/layout/VerticalCurvedList"/>
    <dgm:cxn modelId="{2589396F-F811-4BC6-8A95-2F802C092FA0}" type="presParOf" srcId="{7DB29460-95AD-4407-AAA5-B7626EBDD753}" destId="{B9D373DD-6B61-4361-85BB-2654A0E977AD}" srcOrd="0" destOrd="0" presId="urn:microsoft.com/office/officeart/2008/layout/VerticalCurvedList"/>
    <dgm:cxn modelId="{3326CAC5-D38A-42D6-959E-0514712C389B}" type="presParOf" srcId="{E7572E17-186F-4019-B412-1FBEFD1BAC98}" destId="{FEFE3715-6714-4E52-8693-4EA2CCC13C8F}" srcOrd="5" destOrd="0" presId="urn:microsoft.com/office/officeart/2008/layout/VerticalCurvedList"/>
    <dgm:cxn modelId="{C34FFA56-D440-4D26-A6B6-BFFADC51EFD6}" type="presParOf" srcId="{E7572E17-186F-4019-B412-1FBEFD1BAC98}" destId="{00AC4846-93B3-4A22-9C0C-08C4584AE6B9}" srcOrd="6" destOrd="0" presId="urn:microsoft.com/office/officeart/2008/layout/VerticalCurvedList"/>
    <dgm:cxn modelId="{F9B825FA-E66E-4CC8-AF1A-22C49FD11173}" type="presParOf" srcId="{00AC4846-93B3-4A22-9C0C-08C4584AE6B9}" destId="{469BF9D5-4088-469D-B9CB-7DA45C9C80AE}" srcOrd="0" destOrd="0" presId="urn:microsoft.com/office/officeart/2008/layout/VerticalCurvedList"/>
    <dgm:cxn modelId="{471E06E1-A479-4AF8-A4AA-52698D2C88FD}" type="presParOf" srcId="{E7572E17-186F-4019-B412-1FBEFD1BAC98}" destId="{491F14CE-AFC8-436A-B854-D97F10B39882}" srcOrd="7" destOrd="0" presId="urn:microsoft.com/office/officeart/2008/layout/VerticalCurvedList"/>
    <dgm:cxn modelId="{8F533FD3-EE69-4913-BCFD-84ABD386A915}" type="presParOf" srcId="{E7572E17-186F-4019-B412-1FBEFD1BAC98}" destId="{57CF5353-1588-47E2-A946-D6C69F7D4501}" srcOrd="8" destOrd="0" presId="urn:microsoft.com/office/officeart/2008/layout/VerticalCurvedList"/>
    <dgm:cxn modelId="{D7075448-4518-4AEA-97C5-76D341520E03}" type="presParOf" srcId="{57CF5353-1588-47E2-A946-D6C69F7D4501}" destId="{519E3935-4910-43BC-9D5F-4CDE23503804}" srcOrd="0" destOrd="0" presId="urn:microsoft.com/office/officeart/2008/layout/VerticalCurvedList"/>
    <dgm:cxn modelId="{5E276459-8F94-493B-814F-73BF0510617F}" type="presParOf" srcId="{E7572E17-186F-4019-B412-1FBEFD1BAC98}" destId="{096A7543-9C83-4CDC-A55F-8582B73AE3DD}" srcOrd="9" destOrd="0" presId="urn:microsoft.com/office/officeart/2008/layout/VerticalCurvedList"/>
    <dgm:cxn modelId="{7D90702F-6DAD-452F-B613-91F677AD296D}" type="presParOf" srcId="{E7572E17-186F-4019-B412-1FBEFD1BAC98}" destId="{7E3E4F21-8F01-4305-8FEE-879407C15FC8}" srcOrd="10" destOrd="0" presId="urn:microsoft.com/office/officeart/2008/layout/VerticalCurvedList"/>
    <dgm:cxn modelId="{D6CBAF6E-2DE4-41C9-AC28-7D6CB93B4BD8}" type="presParOf" srcId="{7E3E4F21-8F01-4305-8FEE-879407C15FC8}" destId="{530B8E41-AA1A-422A-8A43-B19B7A283B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8ECB54-91AC-467F-9659-D7585A865E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EC093DC-80A3-4285-8A34-39988ADEADB5}">
      <dgm:prSet/>
      <dgm:spPr/>
      <dgm:t>
        <a:bodyPr/>
        <a:lstStyle/>
        <a:p>
          <a:r>
            <a:rPr lang="en-CA"/>
            <a:t>In-order - child A, self, child B</a:t>
          </a:r>
          <a:endParaRPr lang="en-US"/>
        </a:p>
      </dgm:t>
    </dgm:pt>
    <dgm:pt modelId="{4EF4EFBA-580A-4543-BF4B-8188539FD062}" type="parTrans" cxnId="{8276FF2B-5799-492B-84AC-C9D9A7D14622}">
      <dgm:prSet/>
      <dgm:spPr/>
      <dgm:t>
        <a:bodyPr/>
        <a:lstStyle/>
        <a:p>
          <a:endParaRPr lang="en-US"/>
        </a:p>
      </dgm:t>
    </dgm:pt>
    <dgm:pt modelId="{283D34C4-5CF8-4CC3-A051-6EBEEDE3CC8B}" type="sibTrans" cxnId="{8276FF2B-5799-492B-84AC-C9D9A7D14622}">
      <dgm:prSet/>
      <dgm:spPr/>
      <dgm:t>
        <a:bodyPr/>
        <a:lstStyle/>
        <a:p>
          <a:endParaRPr lang="en-US"/>
        </a:p>
      </dgm:t>
    </dgm:pt>
    <dgm:pt modelId="{A065099B-2A48-4FB4-9E8A-11C3D6F54C8A}">
      <dgm:prSet/>
      <dgm:spPr/>
      <dgm:t>
        <a:bodyPr/>
        <a:lstStyle/>
        <a:p>
          <a:r>
            <a:rPr lang="en-CA"/>
            <a:t>Pre-order – self, child A, child B</a:t>
          </a:r>
          <a:endParaRPr lang="en-US"/>
        </a:p>
      </dgm:t>
    </dgm:pt>
    <dgm:pt modelId="{E91AE0C2-DDDA-42CB-A69D-A984C9E72138}" type="parTrans" cxnId="{12A55A62-E241-497F-A080-0663A48471B4}">
      <dgm:prSet/>
      <dgm:spPr/>
      <dgm:t>
        <a:bodyPr/>
        <a:lstStyle/>
        <a:p>
          <a:endParaRPr lang="en-US"/>
        </a:p>
      </dgm:t>
    </dgm:pt>
    <dgm:pt modelId="{61AB8262-1D08-4C97-9CEA-E4C478B44886}" type="sibTrans" cxnId="{12A55A62-E241-497F-A080-0663A48471B4}">
      <dgm:prSet/>
      <dgm:spPr/>
      <dgm:t>
        <a:bodyPr/>
        <a:lstStyle/>
        <a:p>
          <a:endParaRPr lang="en-US"/>
        </a:p>
      </dgm:t>
    </dgm:pt>
    <dgm:pt modelId="{E28C18BB-5DE2-49DA-9B04-99E7599E0B30}">
      <dgm:prSet/>
      <dgm:spPr/>
      <dgm:t>
        <a:bodyPr/>
        <a:lstStyle/>
        <a:p>
          <a:r>
            <a:rPr lang="en-CA"/>
            <a:t>Post-order – child A, child B, self</a:t>
          </a:r>
          <a:endParaRPr lang="en-US"/>
        </a:p>
      </dgm:t>
    </dgm:pt>
    <dgm:pt modelId="{D383E9DF-2778-4F04-A456-8AED5D85D038}" type="parTrans" cxnId="{FD44617D-B641-4ACA-B91C-CA40CE5299E1}">
      <dgm:prSet/>
      <dgm:spPr/>
      <dgm:t>
        <a:bodyPr/>
        <a:lstStyle/>
        <a:p>
          <a:endParaRPr lang="en-US"/>
        </a:p>
      </dgm:t>
    </dgm:pt>
    <dgm:pt modelId="{45C19841-0291-4E38-B05A-BA0F27E0E630}" type="sibTrans" cxnId="{FD44617D-B641-4ACA-B91C-CA40CE5299E1}">
      <dgm:prSet/>
      <dgm:spPr/>
      <dgm:t>
        <a:bodyPr/>
        <a:lstStyle/>
        <a:p>
          <a:endParaRPr lang="en-US"/>
        </a:p>
      </dgm:t>
    </dgm:pt>
    <dgm:pt modelId="{80186531-954C-40C6-9923-6178D7250074}" type="pres">
      <dgm:prSet presAssocID="{998ECB54-91AC-467F-9659-D7585A865E2E}" presName="linear" presStyleCnt="0">
        <dgm:presLayoutVars>
          <dgm:animLvl val="lvl"/>
          <dgm:resizeHandles val="exact"/>
        </dgm:presLayoutVars>
      </dgm:prSet>
      <dgm:spPr/>
    </dgm:pt>
    <dgm:pt modelId="{58AF47DE-582D-4B6C-B4D0-49D587E95361}" type="pres">
      <dgm:prSet presAssocID="{4EC093DC-80A3-4285-8A34-39988ADEAD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E8D7FC-8A25-4976-AE8B-6262D69ACBEC}" type="pres">
      <dgm:prSet presAssocID="{283D34C4-5CF8-4CC3-A051-6EBEEDE3CC8B}" presName="spacer" presStyleCnt="0"/>
      <dgm:spPr/>
    </dgm:pt>
    <dgm:pt modelId="{B139EF45-23AB-46BB-858E-752E4989395A}" type="pres">
      <dgm:prSet presAssocID="{A065099B-2A48-4FB4-9E8A-11C3D6F54C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8EFC034-E897-4062-8944-F4C7A7127B18}" type="pres">
      <dgm:prSet presAssocID="{61AB8262-1D08-4C97-9CEA-E4C478B44886}" presName="spacer" presStyleCnt="0"/>
      <dgm:spPr/>
    </dgm:pt>
    <dgm:pt modelId="{408C392E-53E1-4882-96BB-A6CE58B7C3AB}" type="pres">
      <dgm:prSet presAssocID="{E28C18BB-5DE2-49DA-9B04-99E7599E0B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276FF2B-5799-492B-84AC-C9D9A7D14622}" srcId="{998ECB54-91AC-467F-9659-D7585A865E2E}" destId="{4EC093DC-80A3-4285-8A34-39988ADEADB5}" srcOrd="0" destOrd="0" parTransId="{4EF4EFBA-580A-4543-BF4B-8188539FD062}" sibTransId="{283D34C4-5CF8-4CC3-A051-6EBEEDE3CC8B}"/>
    <dgm:cxn modelId="{12A55A62-E241-497F-A080-0663A48471B4}" srcId="{998ECB54-91AC-467F-9659-D7585A865E2E}" destId="{A065099B-2A48-4FB4-9E8A-11C3D6F54C8A}" srcOrd="1" destOrd="0" parTransId="{E91AE0C2-DDDA-42CB-A69D-A984C9E72138}" sibTransId="{61AB8262-1D08-4C97-9CEA-E4C478B44886}"/>
    <dgm:cxn modelId="{FD44617D-B641-4ACA-B91C-CA40CE5299E1}" srcId="{998ECB54-91AC-467F-9659-D7585A865E2E}" destId="{E28C18BB-5DE2-49DA-9B04-99E7599E0B30}" srcOrd="2" destOrd="0" parTransId="{D383E9DF-2778-4F04-A456-8AED5D85D038}" sibTransId="{45C19841-0291-4E38-B05A-BA0F27E0E630}"/>
    <dgm:cxn modelId="{0DCCB37D-C22C-433C-A8A5-797F80107581}" type="presOf" srcId="{A065099B-2A48-4FB4-9E8A-11C3D6F54C8A}" destId="{B139EF45-23AB-46BB-858E-752E4989395A}" srcOrd="0" destOrd="0" presId="urn:microsoft.com/office/officeart/2005/8/layout/vList2"/>
    <dgm:cxn modelId="{0D71DF91-A9F6-4D48-A039-7686B4823859}" type="presOf" srcId="{4EC093DC-80A3-4285-8A34-39988ADEADB5}" destId="{58AF47DE-582D-4B6C-B4D0-49D587E95361}" srcOrd="0" destOrd="0" presId="urn:microsoft.com/office/officeart/2005/8/layout/vList2"/>
    <dgm:cxn modelId="{16733DB1-4AC3-4078-B0E4-C9BF83945724}" type="presOf" srcId="{998ECB54-91AC-467F-9659-D7585A865E2E}" destId="{80186531-954C-40C6-9923-6178D7250074}" srcOrd="0" destOrd="0" presId="urn:microsoft.com/office/officeart/2005/8/layout/vList2"/>
    <dgm:cxn modelId="{CD525EFE-820B-4806-BCB7-133747978E9D}" type="presOf" srcId="{E28C18BB-5DE2-49DA-9B04-99E7599E0B30}" destId="{408C392E-53E1-4882-96BB-A6CE58B7C3AB}" srcOrd="0" destOrd="0" presId="urn:microsoft.com/office/officeart/2005/8/layout/vList2"/>
    <dgm:cxn modelId="{CF77AF0A-E4BD-4C4B-8CFD-BFA4B8A3AEE5}" type="presParOf" srcId="{80186531-954C-40C6-9923-6178D7250074}" destId="{58AF47DE-582D-4B6C-B4D0-49D587E95361}" srcOrd="0" destOrd="0" presId="urn:microsoft.com/office/officeart/2005/8/layout/vList2"/>
    <dgm:cxn modelId="{BD26E8DD-9D61-4CD7-A461-6E06AE3FEE69}" type="presParOf" srcId="{80186531-954C-40C6-9923-6178D7250074}" destId="{73E8D7FC-8A25-4976-AE8B-6262D69ACBEC}" srcOrd="1" destOrd="0" presId="urn:microsoft.com/office/officeart/2005/8/layout/vList2"/>
    <dgm:cxn modelId="{5744D42C-336F-4A56-84BB-E42A6DDF1D56}" type="presParOf" srcId="{80186531-954C-40C6-9923-6178D7250074}" destId="{B139EF45-23AB-46BB-858E-752E4989395A}" srcOrd="2" destOrd="0" presId="urn:microsoft.com/office/officeart/2005/8/layout/vList2"/>
    <dgm:cxn modelId="{B05E54BB-B0E4-4CA1-B3AE-F6810600A026}" type="presParOf" srcId="{80186531-954C-40C6-9923-6178D7250074}" destId="{68EFC034-E897-4062-8944-F4C7A7127B18}" srcOrd="3" destOrd="0" presId="urn:microsoft.com/office/officeart/2005/8/layout/vList2"/>
    <dgm:cxn modelId="{54F157E4-3A52-47E9-AA1E-6D19ECF840AC}" type="presParOf" srcId="{80186531-954C-40C6-9923-6178D7250074}" destId="{408C392E-53E1-4882-96BB-A6CE58B7C3A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020451-92FF-4E1A-B557-A2FDD2D1ED18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32DC896-0DEA-4031-8711-EB5F8B8E91B7}">
      <dgm:prSet/>
      <dgm:spPr/>
      <dgm:t>
        <a:bodyPr/>
        <a:lstStyle/>
        <a:p>
          <a:r>
            <a:rPr lang="en-CA"/>
            <a:t>Enqueue root node</a:t>
          </a:r>
          <a:endParaRPr lang="en-US"/>
        </a:p>
      </dgm:t>
    </dgm:pt>
    <dgm:pt modelId="{FF979B51-F32F-44CF-BFFC-B6047398501F}" type="parTrans" cxnId="{689E6718-F13A-4B74-AC23-3C4E4F65680F}">
      <dgm:prSet/>
      <dgm:spPr/>
      <dgm:t>
        <a:bodyPr/>
        <a:lstStyle/>
        <a:p>
          <a:endParaRPr lang="en-US"/>
        </a:p>
      </dgm:t>
    </dgm:pt>
    <dgm:pt modelId="{56E9A905-FB52-4813-82DA-ACDC55BAEC6B}" type="sibTrans" cxnId="{689E6718-F13A-4B74-AC23-3C4E4F65680F}">
      <dgm:prSet/>
      <dgm:spPr/>
      <dgm:t>
        <a:bodyPr/>
        <a:lstStyle/>
        <a:p>
          <a:endParaRPr lang="en-US"/>
        </a:p>
      </dgm:t>
    </dgm:pt>
    <dgm:pt modelId="{21FD075F-A1F1-481F-B01F-E74DD9A09EF1}">
      <dgm:prSet/>
      <dgm:spPr/>
      <dgm:t>
        <a:bodyPr/>
        <a:lstStyle/>
        <a:p>
          <a:r>
            <a:rPr lang="en-CA"/>
            <a:t>While Queue is not empty</a:t>
          </a:r>
          <a:endParaRPr lang="en-US"/>
        </a:p>
      </dgm:t>
    </dgm:pt>
    <dgm:pt modelId="{89062F3C-8070-435B-AF0F-4F50ED30587B}" type="parTrans" cxnId="{34D9606B-BFFB-4B72-A556-4DC3C50BC1FA}">
      <dgm:prSet/>
      <dgm:spPr/>
      <dgm:t>
        <a:bodyPr/>
        <a:lstStyle/>
        <a:p>
          <a:endParaRPr lang="en-US"/>
        </a:p>
      </dgm:t>
    </dgm:pt>
    <dgm:pt modelId="{FE7BA646-DE73-46F4-8BF9-C8496584C765}" type="sibTrans" cxnId="{34D9606B-BFFB-4B72-A556-4DC3C50BC1FA}">
      <dgm:prSet/>
      <dgm:spPr/>
      <dgm:t>
        <a:bodyPr/>
        <a:lstStyle/>
        <a:p>
          <a:endParaRPr lang="en-US"/>
        </a:p>
      </dgm:t>
    </dgm:pt>
    <dgm:pt modelId="{52C0AF52-F373-4204-8EC9-DDB549FA6D84}">
      <dgm:prSet/>
      <dgm:spPr/>
      <dgm:t>
        <a:bodyPr/>
        <a:lstStyle/>
        <a:p>
          <a:r>
            <a:rPr lang="en-CA"/>
            <a:t>Dequeue a node </a:t>
          </a:r>
          <a:endParaRPr lang="en-US"/>
        </a:p>
      </dgm:t>
    </dgm:pt>
    <dgm:pt modelId="{587C5551-1186-4E08-A98A-1D73F6421601}" type="parTrans" cxnId="{DBA925EB-FC85-4893-9494-6CB1D06776F1}">
      <dgm:prSet/>
      <dgm:spPr/>
      <dgm:t>
        <a:bodyPr/>
        <a:lstStyle/>
        <a:p>
          <a:endParaRPr lang="en-US"/>
        </a:p>
      </dgm:t>
    </dgm:pt>
    <dgm:pt modelId="{59B070A8-1AF0-4AAA-B026-D72D0CC47E6F}" type="sibTrans" cxnId="{DBA925EB-FC85-4893-9494-6CB1D06776F1}">
      <dgm:prSet/>
      <dgm:spPr/>
      <dgm:t>
        <a:bodyPr/>
        <a:lstStyle/>
        <a:p>
          <a:endParaRPr lang="en-US"/>
        </a:p>
      </dgm:t>
    </dgm:pt>
    <dgm:pt modelId="{C4A6A313-C764-413F-A2C2-D0BE9013BCDA}">
      <dgm:prSet/>
      <dgm:spPr/>
      <dgm:t>
        <a:bodyPr/>
        <a:lstStyle/>
        <a:p>
          <a:r>
            <a:rPr lang="en-CA"/>
            <a:t>Enqueue its children </a:t>
          </a:r>
          <a:endParaRPr lang="en-US"/>
        </a:p>
      </dgm:t>
    </dgm:pt>
    <dgm:pt modelId="{7D21FD21-7BC6-4BC6-BF42-4731BB941431}" type="parTrans" cxnId="{8F3F0C0B-E554-4134-8718-568BB971723C}">
      <dgm:prSet/>
      <dgm:spPr/>
      <dgm:t>
        <a:bodyPr/>
        <a:lstStyle/>
        <a:p>
          <a:endParaRPr lang="en-US"/>
        </a:p>
      </dgm:t>
    </dgm:pt>
    <dgm:pt modelId="{11A4BA25-358A-42F5-AEEF-163644AB82D4}" type="sibTrans" cxnId="{8F3F0C0B-E554-4134-8718-568BB971723C}">
      <dgm:prSet/>
      <dgm:spPr/>
      <dgm:t>
        <a:bodyPr/>
        <a:lstStyle/>
        <a:p>
          <a:endParaRPr lang="en-US"/>
        </a:p>
      </dgm:t>
    </dgm:pt>
    <dgm:pt modelId="{36366494-AF48-40F2-9130-52C80343422D}">
      <dgm:prSet/>
      <dgm:spPr/>
      <dgm:t>
        <a:bodyPr/>
        <a:lstStyle/>
        <a:p>
          <a:r>
            <a:rPr lang="en-CA"/>
            <a:t>Visit the node </a:t>
          </a:r>
          <a:endParaRPr lang="en-US"/>
        </a:p>
      </dgm:t>
    </dgm:pt>
    <dgm:pt modelId="{F900AE1A-6323-4A58-A9FF-36AC6456BC63}" type="parTrans" cxnId="{B114D05A-85EE-43FD-9D76-C735032194C8}">
      <dgm:prSet/>
      <dgm:spPr/>
      <dgm:t>
        <a:bodyPr/>
        <a:lstStyle/>
        <a:p>
          <a:endParaRPr lang="en-US"/>
        </a:p>
      </dgm:t>
    </dgm:pt>
    <dgm:pt modelId="{8363AD46-1FB1-4CF2-BADF-CE2EC542BCB9}" type="sibTrans" cxnId="{B114D05A-85EE-43FD-9D76-C735032194C8}">
      <dgm:prSet/>
      <dgm:spPr/>
      <dgm:t>
        <a:bodyPr/>
        <a:lstStyle/>
        <a:p>
          <a:endParaRPr lang="en-US"/>
        </a:p>
      </dgm:t>
    </dgm:pt>
    <dgm:pt modelId="{68710319-23F0-4E76-8736-B6BFCAE0BA52}" type="pres">
      <dgm:prSet presAssocID="{4F020451-92FF-4E1A-B557-A2FDD2D1ED18}" presName="diagram" presStyleCnt="0">
        <dgm:presLayoutVars>
          <dgm:dir/>
          <dgm:resizeHandles val="exact"/>
        </dgm:presLayoutVars>
      </dgm:prSet>
      <dgm:spPr/>
    </dgm:pt>
    <dgm:pt modelId="{9FC62641-F61E-45AB-ADAC-D5C67C69E2CB}" type="pres">
      <dgm:prSet presAssocID="{732DC896-0DEA-4031-8711-EB5F8B8E91B7}" presName="node" presStyleLbl="node1" presStyleIdx="0" presStyleCnt="5">
        <dgm:presLayoutVars>
          <dgm:bulletEnabled val="1"/>
        </dgm:presLayoutVars>
      </dgm:prSet>
      <dgm:spPr/>
    </dgm:pt>
    <dgm:pt modelId="{6162187F-F3AE-41D0-9979-1F955E6663DF}" type="pres">
      <dgm:prSet presAssocID="{56E9A905-FB52-4813-82DA-ACDC55BAEC6B}" presName="sibTrans" presStyleCnt="0"/>
      <dgm:spPr/>
    </dgm:pt>
    <dgm:pt modelId="{45105435-C0F9-4191-8F4D-C72F6511A2BB}" type="pres">
      <dgm:prSet presAssocID="{21FD075F-A1F1-481F-B01F-E74DD9A09EF1}" presName="node" presStyleLbl="node1" presStyleIdx="1" presStyleCnt="5">
        <dgm:presLayoutVars>
          <dgm:bulletEnabled val="1"/>
        </dgm:presLayoutVars>
      </dgm:prSet>
      <dgm:spPr/>
    </dgm:pt>
    <dgm:pt modelId="{95CA4CC0-9180-4D8F-8BE3-F8F44AE6D3CD}" type="pres">
      <dgm:prSet presAssocID="{FE7BA646-DE73-46F4-8BF9-C8496584C765}" presName="sibTrans" presStyleCnt="0"/>
      <dgm:spPr/>
    </dgm:pt>
    <dgm:pt modelId="{4CEAFA8B-05D1-4A24-A49C-6D43B5F05D86}" type="pres">
      <dgm:prSet presAssocID="{52C0AF52-F373-4204-8EC9-DDB549FA6D84}" presName="node" presStyleLbl="node1" presStyleIdx="2" presStyleCnt="5">
        <dgm:presLayoutVars>
          <dgm:bulletEnabled val="1"/>
        </dgm:presLayoutVars>
      </dgm:prSet>
      <dgm:spPr/>
    </dgm:pt>
    <dgm:pt modelId="{341A0451-1AA1-4D8D-A54A-34CDDD13AFAA}" type="pres">
      <dgm:prSet presAssocID="{59B070A8-1AF0-4AAA-B026-D72D0CC47E6F}" presName="sibTrans" presStyleCnt="0"/>
      <dgm:spPr/>
    </dgm:pt>
    <dgm:pt modelId="{F3BEF0F3-9376-4171-B1E6-70D6B6430743}" type="pres">
      <dgm:prSet presAssocID="{C4A6A313-C764-413F-A2C2-D0BE9013BCDA}" presName="node" presStyleLbl="node1" presStyleIdx="3" presStyleCnt="5">
        <dgm:presLayoutVars>
          <dgm:bulletEnabled val="1"/>
        </dgm:presLayoutVars>
      </dgm:prSet>
      <dgm:spPr/>
    </dgm:pt>
    <dgm:pt modelId="{6038B52B-7853-48A4-9606-4424343EC59B}" type="pres">
      <dgm:prSet presAssocID="{11A4BA25-358A-42F5-AEEF-163644AB82D4}" presName="sibTrans" presStyleCnt="0"/>
      <dgm:spPr/>
    </dgm:pt>
    <dgm:pt modelId="{32F0ED27-5FF9-4A54-A2C4-7285C2D9AADD}" type="pres">
      <dgm:prSet presAssocID="{36366494-AF48-40F2-9130-52C80343422D}" presName="node" presStyleLbl="node1" presStyleIdx="4" presStyleCnt="5">
        <dgm:presLayoutVars>
          <dgm:bulletEnabled val="1"/>
        </dgm:presLayoutVars>
      </dgm:prSet>
      <dgm:spPr/>
    </dgm:pt>
  </dgm:ptLst>
  <dgm:cxnLst>
    <dgm:cxn modelId="{8F3F0C0B-E554-4134-8718-568BB971723C}" srcId="{4F020451-92FF-4E1A-B557-A2FDD2D1ED18}" destId="{C4A6A313-C764-413F-A2C2-D0BE9013BCDA}" srcOrd="3" destOrd="0" parTransId="{7D21FD21-7BC6-4BC6-BF42-4731BB941431}" sibTransId="{11A4BA25-358A-42F5-AEEF-163644AB82D4}"/>
    <dgm:cxn modelId="{689E6718-F13A-4B74-AC23-3C4E4F65680F}" srcId="{4F020451-92FF-4E1A-B557-A2FDD2D1ED18}" destId="{732DC896-0DEA-4031-8711-EB5F8B8E91B7}" srcOrd="0" destOrd="0" parTransId="{FF979B51-F32F-44CF-BFFC-B6047398501F}" sibTransId="{56E9A905-FB52-4813-82DA-ACDC55BAEC6B}"/>
    <dgm:cxn modelId="{34D9606B-BFFB-4B72-A556-4DC3C50BC1FA}" srcId="{4F020451-92FF-4E1A-B557-A2FDD2D1ED18}" destId="{21FD075F-A1F1-481F-B01F-E74DD9A09EF1}" srcOrd="1" destOrd="0" parTransId="{89062F3C-8070-435B-AF0F-4F50ED30587B}" sibTransId="{FE7BA646-DE73-46F4-8BF9-C8496584C765}"/>
    <dgm:cxn modelId="{B114D05A-85EE-43FD-9D76-C735032194C8}" srcId="{4F020451-92FF-4E1A-B557-A2FDD2D1ED18}" destId="{36366494-AF48-40F2-9130-52C80343422D}" srcOrd="4" destOrd="0" parTransId="{F900AE1A-6323-4A58-A9FF-36AC6456BC63}" sibTransId="{8363AD46-1FB1-4CF2-BADF-CE2EC542BCB9}"/>
    <dgm:cxn modelId="{DB121982-4799-49EE-8AAD-E7B895786B5C}" type="presOf" srcId="{36366494-AF48-40F2-9130-52C80343422D}" destId="{32F0ED27-5FF9-4A54-A2C4-7285C2D9AADD}" srcOrd="0" destOrd="0" presId="urn:microsoft.com/office/officeart/2005/8/layout/default"/>
    <dgm:cxn modelId="{F135D08D-E269-400F-A010-1D8012A539D7}" type="presOf" srcId="{C4A6A313-C764-413F-A2C2-D0BE9013BCDA}" destId="{F3BEF0F3-9376-4171-B1E6-70D6B6430743}" srcOrd="0" destOrd="0" presId="urn:microsoft.com/office/officeart/2005/8/layout/default"/>
    <dgm:cxn modelId="{64064FB0-B12D-40FA-9D61-34F209BE5AF4}" type="presOf" srcId="{21FD075F-A1F1-481F-B01F-E74DD9A09EF1}" destId="{45105435-C0F9-4191-8F4D-C72F6511A2BB}" srcOrd="0" destOrd="0" presId="urn:microsoft.com/office/officeart/2005/8/layout/default"/>
    <dgm:cxn modelId="{DBA925EB-FC85-4893-9494-6CB1D06776F1}" srcId="{4F020451-92FF-4E1A-B557-A2FDD2D1ED18}" destId="{52C0AF52-F373-4204-8EC9-DDB549FA6D84}" srcOrd="2" destOrd="0" parTransId="{587C5551-1186-4E08-A98A-1D73F6421601}" sibTransId="{59B070A8-1AF0-4AAA-B026-D72D0CC47E6F}"/>
    <dgm:cxn modelId="{524F05F1-3922-420F-97AE-84D1C715EF98}" type="presOf" srcId="{4F020451-92FF-4E1A-B557-A2FDD2D1ED18}" destId="{68710319-23F0-4E76-8736-B6BFCAE0BA52}" srcOrd="0" destOrd="0" presId="urn:microsoft.com/office/officeart/2005/8/layout/default"/>
    <dgm:cxn modelId="{360B5EF1-770B-4D1C-9848-DD39EF448035}" type="presOf" srcId="{732DC896-0DEA-4031-8711-EB5F8B8E91B7}" destId="{9FC62641-F61E-45AB-ADAC-D5C67C69E2CB}" srcOrd="0" destOrd="0" presId="urn:microsoft.com/office/officeart/2005/8/layout/default"/>
    <dgm:cxn modelId="{63488BF7-343E-440B-A413-4BDE0EF3CC5C}" type="presOf" srcId="{52C0AF52-F373-4204-8EC9-DDB549FA6D84}" destId="{4CEAFA8B-05D1-4A24-A49C-6D43B5F05D86}" srcOrd="0" destOrd="0" presId="urn:microsoft.com/office/officeart/2005/8/layout/default"/>
    <dgm:cxn modelId="{C9F020A9-481A-44F0-8790-0FC12385B5D7}" type="presParOf" srcId="{68710319-23F0-4E76-8736-B6BFCAE0BA52}" destId="{9FC62641-F61E-45AB-ADAC-D5C67C69E2CB}" srcOrd="0" destOrd="0" presId="urn:microsoft.com/office/officeart/2005/8/layout/default"/>
    <dgm:cxn modelId="{7C07E51C-7628-4764-BE47-2269A0E1C244}" type="presParOf" srcId="{68710319-23F0-4E76-8736-B6BFCAE0BA52}" destId="{6162187F-F3AE-41D0-9979-1F955E6663DF}" srcOrd="1" destOrd="0" presId="urn:microsoft.com/office/officeart/2005/8/layout/default"/>
    <dgm:cxn modelId="{83F7DED6-AF0C-44D4-82EE-6A9DAF201010}" type="presParOf" srcId="{68710319-23F0-4E76-8736-B6BFCAE0BA52}" destId="{45105435-C0F9-4191-8F4D-C72F6511A2BB}" srcOrd="2" destOrd="0" presId="urn:microsoft.com/office/officeart/2005/8/layout/default"/>
    <dgm:cxn modelId="{1C426DBB-A272-4987-B385-22795F8C3958}" type="presParOf" srcId="{68710319-23F0-4E76-8736-B6BFCAE0BA52}" destId="{95CA4CC0-9180-4D8F-8BE3-F8F44AE6D3CD}" srcOrd="3" destOrd="0" presId="urn:microsoft.com/office/officeart/2005/8/layout/default"/>
    <dgm:cxn modelId="{20906C78-DF21-4573-ACC4-7E21316A0572}" type="presParOf" srcId="{68710319-23F0-4E76-8736-B6BFCAE0BA52}" destId="{4CEAFA8B-05D1-4A24-A49C-6D43B5F05D86}" srcOrd="4" destOrd="0" presId="urn:microsoft.com/office/officeart/2005/8/layout/default"/>
    <dgm:cxn modelId="{A01346E6-ED7A-4C18-A190-911E52A4174F}" type="presParOf" srcId="{68710319-23F0-4E76-8736-B6BFCAE0BA52}" destId="{341A0451-1AA1-4D8D-A54A-34CDDD13AFAA}" srcOrd="5" destOrd="0" presId="urn:microsoft.com/office/officeart/2005/8/layout/default"/>
    <dgm:cxn modelId="{FA932811-C712-4A63-B22C-B3316D760E68}" type="presParOf" srcId="{68710319-23F0-4E76-8736-B6BFCAE0BA52}" destId="{F3BEF0F3-9376-4171-B1E6-70D6B6430743}" srcOrd="6" destOrd="0" presId="urn:microsoft.com/office/officeart/2005/8/layout/default"/>
    <dgm:cxn modelId="{67494E06-BD8F-4727-9682-BA5800B10654}" type="presParOf" srcId="{68710319-23F0-4E76-8736-B6BFCAE0BA52}" destId="{6038B52B-7853-48A4-9606-4424343EC59B}" srcOrd="7" destOrd="0" presId="urn:microsoft.com/office/officeart/2005/8/layout/default"/>
    <dgm:cxn modelId="{5B2A8733-D64F-417E-A9E7-0EAC694E6762}" type="presParOf" srcId="{68710319-23F0-4E76-8736-B6BFCAE0BA52}" destId="{32F0ED27-5FF9-4A54-A2C4-7285C2D9AAD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3CA43F-5318-4B2D-9ED7-A8591B037CDB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113851A-7971-4D6D-BE27-4FD0E4950D89}">
      <dgm:prSet/>
      <dgm:spPr/>
      <dgm:t>
        <a:bodyPr/>
        <a:lstStyle/>
        <a:p>
          <a:r>
            <a:rPr lang="en-CA"/>
            <a:t>Push root node</a:t>
          </a:r>
          <a:endParaRPr lang="en-US"/>
        </a:p>
      </dgm:t>
    </dgm:pt>
    <dgm:pt modelId="{5E548BE3-01D1-47B9-96D2-4F4C636FAD74}" type="parTrans" cxnId="{196C7E94-796D-4296-905D-6905EF48654D}">
      <dgm:prSet/>
      <dgm:spPr/>
      <dgm:t>
        <a:bodyPr/>
        <a:lstStyle/>
        <a:p>
          <a:endParaRPr lang="en-US"/>
        </a:p>
      </dgm:t>
    </dgm:pt>
    <dgm:pt modelId="{C03AF292-E9D6-4183-8559-618AB7F28F12}" type="sibTrans" cxnId="{196C7E94-796D-4296-905D-6905EF48654D}">
      <dgm:prSet/>
      <dgm:spPr/>
      <dgm:t>
        <a:bodyPr/>
        <a:lstStyle/>
        <a:p>
          <a:endParaRPr lang="en-US"/>
        </a:p>
      </dgm:t>
    </dgm:pt>
    <dgm:pt modelId="{7FD9796A-CC8E-4A32-9B4D-9C1C8CA7EB70}">
      <dgm:prSet/>
      <dgm:spPr/>
      <dgm:t>
        <a:bodyPr/>
        <a:lstStyle/>
        <a:p>
          <a:r>
            <a:rPr lang="en-CA"/>
            <a:t>While Stack is not empty</a:t>
          </a:r>
          <a:endParaRPr lang="en-US"/>
        </a:p>
      </dgm:t>
    </dgm:pt>
    <dgm:pt modelId="{E14F9BD5-D4C2-436B-95A6-6B788D783B26}" type="parTrans" cxnId="{98398330-9512-4340-8211-D24A52B3BE32}">
      <dgm:prSet/>
      <dgm:spPr/>
      <dgm:t>
        <a:bodyPr/>
        <a:lstStyle/>
        <a:p>
          <a:endParaRPr lang="en-US"/>
        </a:p>
      </dgm:t>
    </dgm:pt>
    <dgm:pt modelId="{EAB467A6-0CA8-49F3-A67D-E3816095A8CD}" type="sibTrans" cxnId="{98398330-9512-4340-8211-D24A52B3BE32}">
      <dgm:prSet/>
      <dgm:spPr/>
      <dgm:t>
        <a:bodyPr/>
        <a:lstStyle/>
        <a:p>
          <a:endParaRPr lang="en-US"/>
        </a:p>
      </dgm:t>
    </dgm:pt>
    <dgm:pt modelId="{5B26D7A7-FA9E-4779-9784-809EF2F36D39}">
      <dgm:prSet/>
      <dgm:spPr/>
      <dgm:t>
        <a:bodyPr/>
        <a:lstStyle/>
        <a:p>
          <a:r>
            <a:rPr lang="en-CA"/>
            <a:t>Pop a node </a:t>
          </a:r>
          <a:endParaRPr lang="en-US"/>
        </a:p>
      </dgm:t>
    </dgm:pt>
    <dgm:pt modelId="{8D91A779-D219-403C-AF30-7585D8BEE6F7}" type="parTrans" cxnId="{00F9010C-5051-4F3C-B69D-F330E4DA8F51}">
      <dgm:prSet/>
      <dgm:spPr/>
      <dgm:t>
        <a:bodyPr/>
        <a:lstStyle/>
        <a:p>
          <a:endParaRPr lang="en-US"/>
        </a:p>
      </dgm:t>
    </dgm:pt>
    <dgm:pt modelId="{1619B6A2-603E-4FA0-B3F4-92F4C795E7C9}" type="sibTrans" cxnId="{00F9010C-5051-4F3C-B69D-F330E4DA8F51}">
      <dgm:prSet/>
      <dgm:spPr/>
      <dgm:t>
        <a:bodyPr/>
        <a:lstStyle/>
        <a:p>
          <a:endParaRPr lang="en-US"/>
        </a:p>
      </dgm:t>
    </dgm:pt>
    <dgm:pt modelId="{48E3D3BE-2849-4D2D-AA3E-D6963D045C8E}">
      <dgm:prSet/>
      <dgm:spPr/>
      <dgm:t>
        <a:bodyPr/>
        <a:lstStyle/>
        <a:p>
          <a:r>
            <a:rPr lang="en-CA"/>
            <a:t>Push its children </a:t>
          </a:r>
          <a:endParaRPr lang="en-US"/>
        </a:p>
      </dgm:t>
    </dgm:pt>
    <dgm:pt modelId="{E606685F-D52E-4481-A0F5-1997E7C6A7DA}" type="parTrans" cxnId="{39E362EA-4EFE-472B-A7F0-CD38FB41F9B1}">
      <dgm:prSet/>
      <dgm:spPr/>
      <dgm:t>
        <a:bodyPr/>
        <a:lstStyle/>
        <a:p>
          <a:endParaRPr lang="en-US"/>
        </a:p>
      </dgm:t>
    </dgm:pt>
    <dgm:pt modelId="{5491CF53-238C-4A85-960A-0A9AC41B5301}" type="sibTrans" cxnId="{39E362EA-4EFE-472B-A7F0-CD38FB41F9B1}">
      <dgm:prSet/>
      <dgm:spPr/>
      <dgm:t>
        <a:bodyPr/>
        <a:lstStyle/>
        <a:p>
          <a:endParaRPr lang="en-US"/>
        </a:p>
      </dgm:t>
    </dgm:pt>
    <dgm:pt modelId="{C9FF44F5-4CAD-4406-B7D2-9770DB23F025}">
      <dgm:prSet/>
      <dgm:spPr/>
      <dgm:t>
        <a:bodyPr/>
        <a:lstStyle/>
        <a:p>
          <a:r>
            <a:rPr lang="en-CA"/>
            <a:t>Visit the node </a:t>
          </a:r>
          <a:endParaRPr lang="en-US"/>
        </a:p>
      </dgm:t>
    </dgm:pt>
    <dgm:pt modelId="{5BE43E54-43D7-4CA0-ADC7-639BD80C0734}" type="parTrans" cxnId="{9C6326B3-906C-41E5-BA5D-BF515B5B7F8D}">
      <dgm:prSet/>
      <dgm:spPr/>
      <dgm:t>
        <a:bodyPr/>
        <a:lstStyle/>
        <a:p>
          <a:endParaRPr lang="en-US"/>
        </a:p>
      </dgm:t>
    </dgm:pt>
    <dgm:pt modelId="{EC69E32A-9E8F-4FE0-90BA-C82BCF938492}" type="sibTrans" cxnId="{9C6326B3-906C-41E5-BA5D-BF515B5B7F8D}">
      <dgm:prSet/>
      <dgm:spPr/>
      <dgm:t>
        <a:bodyPr/>
        <a:lstStyle/>
        <a:p>
          <a:endParaRPr lang="en-US"/>
        </a:p>
      </dgm:t>
    </dgm:pt>
    <dgm:pt modelId="{56298968-7D68-439D-A162-40F9881A5642}" type="pres">
      <dgm:prSet presAssocID="{FD3CA43F-5318-4B2D-9ED7-A8591B037CDB}" presName="diagram" presStyleCnt="0">
        <dgm:presLayoutVars>
          <dgm:dir/>
          <dgm:resizeHandles val="exact"/>
        </dgm:presLayoutVars>
      </dgm:prSet>
      <dgm:spPr/>
    </dgm:pt>
    <dgm:pt modelId="{1FE061A2-CA86-4D07-A82B-0CBBB3230735}" type="pres">
      <dgm:prSet presAssocID="{8113851A-7971-4D6D-BE27-4FD0E4950D89}" presName="node" presStyleLbl="node1" presStyleIdx="0" presStyleCnt="5">
        <dgm:presLayoutVars>
          <dgm:bulletEnabled val="1"/>
        </dgm:presLayoutVars>
      </dgm:prSet>
      <dgm:spPr/>
    </dgm:pt>
    <dgm:pt modelId="{55B5FD4A-01D1-4571-AF94-8E0EFBFF0D03}" type="pres">
      <dgm:prSet presAssocID="{C03AF292-E9D6-4183-8559-618AB7F28F12}" presName="sibTrans" presStyleCnt="0"/>
      <dgm:spPr/>
    </dgm:pt>
    <dgm:pt modelId="{0BBB08B6-AB4D-4B41-A604-21B4005B489B}" type="pres">
      <dgm:prSet presAssocID="{7FD9796A-CC8E-4A32-9B4D-9C1C8CA7EB70}" presName="node" presStyleLbl="node1" presStyleIdx="1" presStyleCnt="5">
        <dgm:presLayoutVars>
          <dgm:bulletEnabled val="1"/>
        </dgm:presLayoutVars>
      </dgm:prSet>
      <dgm:spPr/>
    </dgm:pt>
    <dgm:pt modelId="{4DD57A26-73EA-4602-A646-8AC0DF55B5CF}" type="pres">
      <dgm:prSet presAssocID="{EAB467A6-0CA8-49F3-A67D-E3816095A8CD}" presName="sibTrans" presStyleCnt="0"/>
      <dgm:spPr/>
    </dgm:pt>
    <dgm:pt modelId="{F689C6D9-1234-4755-954D-CAE8584BACFC}" type="pres">
      <dgm:prSet presAssocID="{5B26D7A7-FA9E-4779-9784-809EF2F36D39}" presName="node" presStyleLbl="node1" presStyleIdx="2" presStyleCnt="5">
        <dgm:presLayoutVars>
          <dgm:bulletEnabled val="1"/>
        </dgm:presLayoutVars>
      </dgm:prSet>
      <dgm:spPr/>
    </dgm:pt>
    <dgm:pt modelId="{144C6AB3-D3BD-4FAA-AD30-D8A6E0602404}" type="pres">
      <dgm:prSet presAssocID="{1619B6A2-603E-4FA0-B3F4-92F4C795E7C9}" presName="sibTrans" presStyleCnt="0"/>
      <dgm:spPr/>
    </dgm:pt>
    <dgm:pt modelId="{E0FF3955-69DD-4E23-9A47-2618326C85C9}" type="pres">
      <dgm:prSet presAssocID="{48E3D3BE-2849-4D2D-AA3E-D6963D045C8E}" presName="node" presStyleLbl="node1" presStyleIdx="3" presStyleCnt="5">
        <dgm:presLayoutVars>
          <dgm:bulletEnabled val="1"/>
        </dgm:presLayoutVars>
      </dgm:prSet>
      <dgm:spPr/>
    </dgm:pt>
    <dgm:pt modelId="{D972C8A3-18E6-403B-8713-7952ECFA5F3C}" type="pres">
      <dgm:prSet presAssocID="{5491CF53-238C-4A85-960A-0A9AC41B5301}" presName="sibTrans" presStyleCnt="0"/>
      <dgm:spPr/>
    </dgm:pt>
    <dgm:pt modelId="{624E3581-A5E0-4F01-A65D-AAE5F4E41392}" type="pres">
      <dgm:prSet presAssocID="{C9FF44F5-4CAD-4406-B7D2-9770DB23F025}" presName="node" presStyleLbl="node1" presStyleIdx="4" presStyleCnt="5">
        <dgm:presLayoutVars>
          <dgm:bulletEnabled val="1"/>
        </dgm:presLayoutVars>
      </dgm:prSet>
      <dgm:spPr/>
    </dgm:pt>
  </dgm:ptLst>
  <dgm:cxnLst>
    <dgm:cxn modelId="{00F9010C-5051-4F3C-B69D-F330E4DA8F51}" srcId="{FD3CA43F-5318-4B2D-9ED7-A8591B037CDB}" destId="{5B26D7A7-FA9E-4779-9784-809EF2F36D39}" srcOrd="2" destOrd="0" parTransId="{8D91A779-D219-403C-AF30-7585D8BEE6F7}" sibTransId="{1619B6A2-603E-4FA0-B3F4-92F4C795E7C9}"/>
    <dgm:cxn modelId="{98398330-9512-4340-8211-D24A52B3BE32}" srcId="{FD3CA43F-5318-4B2D-9ED7-A8591B037CDB}" destId="{7FD9796A-CC8E-4A32-9B4D-9C1C8CA7EB70}" srcOrd="1" destOrd="0" parTransId="{E14F9BD5-D4C2-436B-95A6-6B788D783B26}" sibTransId="{EAB467A6-0CA8-49F3-A67D-E3816095A8CD}"/>
    <dgm:cxn modelId="{95668E55-E910-4067-80CD-99C7A0EF0324}" type="presOf" srcId="{FD3CA43F-5318-4B2D-9ED7-A8591B037CDB}" destId="{56298968-7D68-439D-A162-40F9881A5642}" srcOrd="0" destOrd="0" presId="urn:microsoft.com/office/officeart/2005/8/layout/default"/>
    <dgm:cxn modelId="{7F14A183-119E-49CE-BCC3-67BCDE5CCF09}" type="presOf" srcId="{5B26D7A7-FA9E-4779-9784-809EF2F36D39}" destId="{F689C6D9-1234-4755-954D-CAE8584BACFC}" srcOrd="0" destOrd="0" presId="urn:microsoft.com/office/officeart/2005/8/layout/default"/>
    <dgm:cxn modelId="{196C7E94-796D-4296-905D-6905EF48654D}" srcId="{FD3CA43F-5318-4B2D-9ED7-A8591B037CDB}" destId="{8113851A-7971-4D6D-BE27-4FD0E4950D89}" srcOrd="0" destOrd="0" parTransId="{5E548BE3-01D1-47B9-96D2-4F4C636FAD74}" sibTransId="{C03AF292-E9D6-4183-8559-618AB7F28F12}"/>
    <dgm:cxn modelId="{5C14A598-4C7D-40BF-9887-6671218F38F9}" type="presOf" srcId="{48E3D3BE-2849-4D2D-AA3E-D6963D045C8E}" destId="{E0FF3955-69DD-4E23-9A47-2618326C85C9}" srcOrd="0" destOrd="0" presId="urn:microsoft.com/office/officeart/2005/8/layout/default"/>
    <dgm:cxn modelId="{9C6326B3-906C-41E5-BA5D-BF515B5B7F8D}" srcId="{FD3CA43F-5318-4B2D-9ED7-A8591B037CDB}" destId="{C9FF44F5-4CAD-4406-B7D2-9770DB23F025}" srcOrd="4" destOrd="0" parTransId="{5BE43E54-43D7-4CA0-ADC7-639BD80C0734}" sibTransId="{EC69E32A-9E8F-4FE0-90BA-C82BCF938492}"/>
    <dgm:cxn modelId="{AAAA36BC-14BB-46EB-A4CF-85E7525C502F}" type="presOf" srcId="{8113851A-7971-4D6D-BE27-4FD0E4950D89}" destId="{1FE061A2-CA86-4D07-A82B-0CBBB3230735}" srcOrd="0" destOrd="0" presId="urn:microsoft.com/office/officeart/2005/8/layout/default"/>
    <dgm:cxn modelId="{6291F4DA-7788-4456-8B7C-74F3A666D123}" type="presOf" srcId="{C9FF44F5-4CAD-4406-B7D2-9770DB23F025}" destId="{624E3581-A5E0-4F01-A65D-AAE5F4E41392}" srcOrd="0" destOrd="0" presId="urn:microsoft.com/office/officeart/2005/8/layout/default"/>
    <dgm:cxn modelId="{39E362EA-4EFE-472B-A7F0-CD38FB41F9B1}" srcId="{FD3CA43F-5318-4B2D-9ED7-A8591B037CDB}" destId="{48E3D3BE-2849-4D2D-AA3E-D6963D045C8E}" srcOrd="3" destOrd="0" parTransId="{E606685F-D52E-4481-A0F5-1997E7C6A7DA}" sibTransId="{5491CF53-238C-4A85-960A-0A9AC41B5301}"/>
    <dgm:cxn modelId="{A69C26F4-EF4C-4BE8-9B50-130737D13F3B}" type="presOf" srcId="{7FD9796A-CC8E-4A32-9B4D-9C1C8CA7EB70}" destId="{0BBB08B6-AB4D-4B41-A604-21B4005B489B}" srcOrd="0" destOrd="0" presId="urn:microsoft.com/office/officeart/2005/8/layout/default"/>
    <dgm:cxn modelId="{33B6E0FE-6C93-4657-9E70-DAFBAE34F65C}" type="presParOf" srcId="{56298968-7D68-439D-A162-40F9881A5642}" destId="{1FE061A2-CA86-4D07-A82B-0CBBB3230735}" srcOrd="0" destOrd="0" presId="urn:microsoft.com/office/officeart/2005/8/layout/default"/>
    <dgm:cxn modelId="{190B63B6-8E13-4B56-B8ED-21332066C172}" type="presParOf" srcId="{56298968-7D68-439D-A162-40F9881A5642}" destId="{55B5FD4A-01D1-4571-AF94-8E0EFBFF0D03}" srcOrd="1" destOrd="0" presId="urn:microsoft.com/office/officeart/2005/8/layout/default"/>
    <dgm:cxn modelId="{C7133289-C1DD-40C3-BE69-A8957F3A7D0F}" type="presParOf" srcId="{56298968-7D68-439D-A162-40F9881A5642}" destId="{0BBB08B6-AB4D-4B41-A604-21B4005B489B}" srcOrd="2" destOrd="0" presId="urn:microsoft.com/office/officeart/2005/8/layout/default"/>
    <dgm:cxn modelId="{8A5032C3-F519-48F5-A268-BE3004ADD62A}" type="presParOf" srcId="{56298968-7D68-439D-A162-40F9881A5642}" destId="{4DD57A26-73EA-4602-A646-8AC0DF55B5CF}" srcOrd="3" destOrd="0" presId="urn:microsoft.com/office/officeart/2005/8/layout/default"/>
    <dgm:cxn modelId="{E397697E-5241-4472-8CC3-141D3902330B}" type="presParOf" srcId="{56298968-7D68-439D-A162-40F9881A5642}" destId="{F689C6D9-1234-4755-954D-CAE8584BACFC}" srcOrd="4" destOrd="0" presId="urn:microsoft.com/office/officeart/2005/8/layout/default"/>
    <dgm:cxn modelId="{A6E0A3C7-BEA2-4094-9200-FA6BC45CEA1F}" type="presParOf" srcId="{56298968-7D68-439D-A162-40F9881A5642}" destId="{144C6AB3-D3BD-4FAA-AD30-D8A6E0602404}" srcOrd="5" destOrd="0" presId="urn:microsoft.com/office/officeart/2005/8/layout/default"/>
    <dgm:cxn modelId="{B8F9BC01-600B-493C-9063-3F57F616A31D}" type="presParOf" srcId="{56298968-7D68-439D-A162-40F9881A5642}" destId="{E0FF3955-69DD-4E23-9A47-2618326C85C9}" srcOrd="6" destOrd="0" presId="urn:microsoft.com/office/officeart/2005/8/layout/default"/>
    <dgm:cxn modelId="{B59BA5AE-9EE4-41AF-A70F-A16542B146C9}" type="presParOf" srcId="{56298968-7D68-439D-A162-40F9881A5642}" destId="{D972C8A3-18E6-403B-8713-7952ECFA5F3C}" srcOrd="7" destOrd="0" presId="urn:microsoft.com/office/officeart/2005/8/layout/default"/>
    <dgm:cxn modelId="{9342C4F7-941D-490E-8F97-05FBCE624723}" type="presParOf" srcId="{56298968-7D68-439D-A162-40F9881A5642}" destId="{624E3581-A5E0-4F01-A65D-AAE5F4E4139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B085F83-958C-4C42-BDD0-A1A7A19519F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BDF6194-385C-4B4F-8E9E-0AF12E276B4A}">
      <dgm:prSet/>
      <dgm:spPr/>
      <dgm:t>
        <a:bodyPr/>
        <a:lstStyle/>
        <a:p>
          <a:r>
            <a:rPr lang="en-CA" dirty="0"/>
            <a:t>A heap can be used as a priority queue</a:t>
          </a:r>
          <a:endParaRPr lang="en-US" dirty="0"/>
        </a:p>
      </dgm:t>
    </dgm:pt>
    <dgm:pt modelId="{76DA76F5-1320-46DC-A497-CCAEF01F1EF0}" type="parTrans" cxnId="{41EEAEB9-1BB6-42FF-AE7D-93D2B9D38CB0}">
      <dgm:prSet/>
      <dgm:spPr/>
      <dgm:t>
        <a:bodyPr/>
        <a:lstStyle/>
        <a:p>
          <a:endParaRPr lang="en-US"/>
        </a:p>
      </dgm:t>
    </dgm:pt>
    <dgm:pt modelId="{5B416F9B-E19C-44E5-8902-D7329C0E5974}" type="sibTrans" cxnId="{41EEAEB9-1BB6-42FF-AE7D-93D2B9D38CB0}">
      <dgm:prSet/>
      <dgm:spPr/>
      <dgm:t>
        <a:bodyPr/>
        <a:lstStyle/>
        <a:p>
          <a:endParaRPr lang="en-US"/>
        </a:p>
      </dgm:t>
    </dgm:pt>
    <dgm:pt modelId="{58F78F39-849E-4CA9-BC6E-36B334E36FFD}">
      <dgm:prSet/>
      <dgm:spPr/>
      <dgm:t>
        <a:bodyPr/>
        <a:lstStyle/>
        <a:p>
          <a:r>
            <a:rPr lang="en-CA" dirty="0"/>
            <a:t>Each element needs to be paired with a priority</a:t>
          </a:r>
          <a:endParaRPr lang="en-US" dirty="0"/>
        </a:p>
      </dgm:t>
    </dgm:pt>
    <dgm:pt modelId="{C5DF2D47-F622-4E9A-ADC1-B1C51A551446}" type="parTrans" cxnId="{57210F1B-216B-43E6-977D-CBAFDCF7E782}">
      <dgm:prSet/>
      <dgm:spPr/>
      <dgm:t>
        <a:bodyPr/>
        <a:lstStyle/>
        <a:p>
          <a:endParaRPr lang="en-US"/>
        </a:p>
      </dgm:t>
    </dgm:pt>
    <dgm:pt modelId="{31A48394-0B42-465A-91C7-5A2E49FDA1F2}" type="sibTrans" cxnId="{57210F1B-216B-43E6-977D-CBAFDCF7E782}">
      <dgm:prSet/>
      <dgm:spPr/>
      <dgm:t>
        <a:bodyPr/>
        <a:lstStyle/>
        <a:p>
          <a:endParaRPr lang="en-US"/>
        </a:p>
      </dgm:t>
    </dgm:pt>
    <dgm:pt modelId="{05BB2FF2-B61C-4F0B-B121-33CDB9DB7435}" type="pres">
      <dgm:prSet presAssocID="{6B085F83-958C-4C42-BDD0-A1A7A19519F4}" presName="linear" presStyleCnt="0">
        <dgm:presLayoutVars>
          <dgm:animLvl val="lvl"/>
          <dgm:resizeHandles val="exact"/>
        </dgm:presLayoutVars>
      </dgm:prSet>
      <dgm:spPr/>
    </dgm:pt>
    <dgm:pt modelId="{4378B172-5D3E-40C5-A830-1494ABBF2EA8}" type="pres">
      <dgm:prSet presAssocID="{8BDF6194-385C-4B4F-8E9E-0AF12E276B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B2F7D1-8223-4A56-BEFF-AD41F5C85D36}" type="pres">
      <dgm:prSet presAssocID="{5B416F9B-E19C-44E5-8902-D7329C0E5974}" presName="spacer" presStyleCnt="0"/>
      <dgm:spPr/>
    </dgm:pt>
    <dgm:pt modelId="{1B94D3BD-38E5-4515-BC85-B44E3211BDA7}" type="pres">
      <dgm:prSet presAssocID="{58F78F39-849E-4CA9-BC6E-36B334E36FF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8F5E705-DC09-470B-B899-75E9A1A43F0F}" type="presOf" srcId="{6B085F83-958C-4C42-BDD0-A1A7A19519F4}" destId="{05BB2FF2-B61C-4F0B-B121-33CDB9DB7435}" srcOrd="0" destOrd="0" presId="urn:microsoft.com/office/officeart/2005/8/layout/vList2"/>
    <dgm:cxn modelId="{57210F1B-216B-43E6-977D-CBAFDCF7E782}" srcId="{6B085F83-958C-4C42-BDD0-A1A7A19519F4}" destId="{58F78F39-849E-4CA9-BC6E-36B334E36FFD}" srcOrd="1" destOrd="0" parTransId="{C5DF2D47-F622-4E9A-ADC1-B1C51A551446}" sibTransId="{31A48394-0B42-465A-91C7-5A2E49FDA1F2}"/>
    <dgm:cxn modelId="{EB543B1E-95C4-4C42-9057-0FD776764D57}" type="presOf" srcId="{8BDF6194-385C-4B4F-8E9E-0AF12E276B4A}" destId="{4378B172-5D3E-40C5-A830-1494ABBF2EA8}" srcOrd="0" destOrd="0" presId="urn:microsoft.com/office/officeart/2005/8/layout/vList2"/>
    <dgm:cxn modelId="{41EEAEB9-1BB6-42FF-AE7D-93D2B9D38CB0}" srcId="{6B085F83-958C-4C42-BDD0-A1A7A19519F4}" destId="{8BDF6194-385C-4B4F-8E9E-0AF12E276B4A}" srcOrd="0" destOrd="0" parTransId="{76DA76F5-1320-46DC-A497-CCAEF01F1EF0}" sibTransId="{5B416F9B-E19C-44E5-8902-D7329C0E5974}"/>
    <dgm:cxn modelId="{24EE15FB-99DD-4D7C-8178-9EB5E72601AF}" type="presOf" srcId="{58F78F39-849E-4CA9-BC6E-36B334E36FFD}" destId="{1B94D3BD-38E5-4515-BC85-B44E3211BDA7}" srcOrd="0" destOrd="0" presId="urn:microsoft.com/office/officeart/2005/8/layout/vList2"/>
    <dgm:cxn modelId="{8DDB7796-72CE-45C6-89F9-AAE5FCC36537}" type="presParOf" srcId="{05BB2FF2-B61C-4F0B-B121-33CDB9DB7435}" destId="{4378B172-5D3E-40C5-A830-1494ABBF2EA8}" srcOrd="0" destOrd="0" presId="urn:microsoft.com/office/officeart/2005/8/layout/vList2"/>
    <dgm:cxn modelId="{7B95509D-E70C-43B4-AD2C-200F94F090B3}" type="presParOf" srcId="{05BB2FF2-B61C-4F0B-B121-33CDB9DB7435}" destId="{2EB2F7D1-8223-4A56-BEFF-AD41F5C85D36}" srcOrd="1" destOrd="0" presId="urn:microsoft.com/office/officeart/2005/8/layout/vList2"/>
    <dgm:cxn modelId="{9BA48779-4635-4880-BC68-9F1715F2FD85}" type="presParOf" srcId="{05BB2FF2-B61C-4F0B-B121-33CDB9DB7435}" destId="{1B94D3BD-38E5-4515-BC85-B44E3211BDA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328AC-01A5-4590-BB60-F76ACB88A959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Trees are container where elements are stored in nodes</a:t>
          </a:r>
          <a:endParaRPr lang="en-US" sz="2500" kern="1200"/>
        </a:p>
      </dsp:txBody>
      <dsp:txXfrm>
        <a:off x="28038" y="28038"/>
        <a:ext cx="7298593" cy="901218"/>
      </dsp:txXfrm>
    </dsp:sp>
    <dsp:sp modelId="{48F48356-E0CB-4871-8C5F-CFD403A958FC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Each node has pointers to its child nodes</a:t>
          </a:r>
          <a:endParaRPr lang="en-US" sz="2500" kern="1200"/>
        </a:p>
      </dsp:txBody>
      <dsp:txXfrm>
        <a:off x="732583" y="1159385"/>
        <a:ext cx="7029617" cy="901218"/>
      </dsp:txXfrm>
    </dsp:sp>
    <dsp:sp modelId="{DC30AF6F-A086-4A23-9F6F-2E5CFEA13F0C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The “top” of the tree (aka the root) has no parent</a:t>
          </a:r>
          <a:endParaRPr lang="en-US" sz="2500" kern="1200" dirty="0"/>
        </a:p>
      </dsp:txBody>
      <dsp:txXfrm>
        <a:off x="1426612" y="2290733"/>
        <a:ext cx="7040133" cy="901218"/>
      </dsp:txXfrm>
    </dsp:sp>
    <dsp:sp modelId="{2E7AB338-4ED0-45FA-A597-A35EA8034F56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No cycles are allowed: no node can be its own ancestor</a:t>
          </a:r>
          <a:endParaRPr lang="en-US" sz="2500" kern="1200"/>
        </a:p>
      </dsp:txBody>
      <dsp:txXfrm>
        <a:off x="2131157" y="3422081"/>
        <a:ext cx="7029617" cy="901218"/>
      </dsp:txXfrm>
    </dsp:sp>
    <dsp:sp modelId="{1020B8FD-0482-454F-82D6-B1D166D377F3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01C09A60-FFD4-4D7E-ACD5-8B1E809A702A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4FBD8203-18FA-40E2-A5E0-4672E11064A6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AC65B-273F-4642-9647-5AF15174012A}">
      <dsp:nvSpPr>
        <dsp:cNvPr id="0" name=""/>
        <dsp:cNvSpPr/>
      </dsp:nvSpPr>
      <dsp:spPr>
        <a:xfrm>
          <a:off x="0" y="0"/>
          <a:ext cx="3286125" cy="394887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Binary trees that are order preserving are called binary search trees. </a:t>
          </a:r>
          <a:endParaRPr lang="en-US" sz="2600" kern="1200" dirty="0"/>
        </a:p>
      </dsp:txBody>
      <dsp:txXfrm>
        <a:off x="0" y="1500572"/>
        <a:ext cx="3286125" cy="2369325"/>
      </dsp:txXfrm>
    </dsp:sp>
    <dsp:sp modelId="{AFFC8A9E-3E9B-43FB-9C57-F460C1A5AE5E}">
      <dsp:nvSpPr>
        <dsp:cNvPr id="0" name=""/>
        <dsp:cNvSpPr/>
      </dsp:nvSpPr>
      <dsp:spPr>
        <a:xfrm>
          <a:off x="1050731" y="394887"/>
          <a:ext cx="1184662" cy="11846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24221" y="568377"/>
        <a:ext cx="837682" cy="837682"/>
      </dsp:txXfrm>
    </dsp:sp>
    <dsp:sp modelId="{79474D81-E492-4C47-B45D-8EEA61AF1A32}">
      <dsp:nvSpPr>
        <dsp:cNvPr id="0" name=""/>
        <dsp:cNvSpPr/>
      </dsp:nvSpPr>
      <dsp:spPr>
        <a:xfrm>
          <a:off x="0" y="3948804"/>
          <a:ext cx="3286125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2EDBB-4DE7-4054-8745-AAC4CEA36D55}">
      <dsp:nvSpPr>
        <dsp:cNvPr id="0" name=""/>
        <dsp:cNvSpPr/>
      </dsp:nvSpPr>
      <dsp:spPr>
        <a:xfrm>
          <a:off x="3614737" y="0"/>
          <a:ext cx="3286125" cy="3948876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Nodes in left tree greater than values in right tree</a:t>
          </a:r>
        </a:p>
      </dsp:txBody>
      <dsp:txXfrm>
        <a:off x="3614737" y="1500572"/>
        <a:ext cx="3286125" cy="2369325"/>
      </dsp:txXfrm>
    </dsp:sp>
    <dsp:sp modelId="{60B48A27-3E6F-49D8-896E-AB115A2051D2}">
      <dsp:nvSpPr>
        <dsp:cNvPr id="0" name=""/>
        <dsp:cNvSpPr/>
      </dsp:nvSpPr>
      <dsp:spPr>
        <a:xfrm>
          <a:off x="4665468" y="394887"/>
          <a:ext cx="1184662" cy="1184662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2</a:t>
          </a:r>
        </a:p>
      </dsp:txBody>
      <dsp:txXfrm>
        <a:off x="4838958" y="568377"/>
        <a:ext cx="837682" cy="837682"/>
      </dsp:txXfrm>
    </dsp:sp>
    <dsp:sp modelId="{E3FD4DCB-1FF6-4ADA-97C5-8E3CEEEED12A}">
      <dsp:nvSpPr>
        <dsp:cNvPr id="0" name=""/>
        <dsp:cNvSpPr/>
      </dsp:nvSpPr>
      <dsp:spPr>
        <a:xfrm>
          <a:off x="3614737" y="3948804"/>
          <a:ext cx="3286125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8A6B3-2B05-4E27-9BAB-C73055D510E1}">
      <dsp:nvSpPr>
        <dsp:cNvPr id="0" name=""/>
        <dsp:cNvSpPr/>
      </dsp:nvSpPr>
      <dsp:spPr>
        <a:xfrm>
          <a:off x="7229475" y="0"/>
          <a:ext cx="3286125" cy="394887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They have excellent performance when trees are balanced. </a:t>
          </a:r>
          <a:endParaRPr lang="en-US" sz="2600" kern="1200" dirty="0"/>
        </a:p>
      </dsp:txBody>
      <dsp:txXfrm>
        <a:off x="7229475" y="1500572"/>
        <a:ext cx="3286125" cy="2369325"/>
      </dsp:txXfrm>
    </dsp:sp>
    <dsp:sp modelId="{DB59EAFF-8AA1-4361-B4CA-44C106FF025B}">
      <dsp:nvSpPr>
        <dsp:cNvPr id="0" name=""/>
        <dsp:cNvSpPr/>
      </dsp:nvSpPr>
      <dsp:spPr>
        <a:xfrm>
          <a:off x="8280206" y="394887"/>
          <a:ext cx="1184662" cy="1184662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53696" y="568377"/>
        <a:ext cx="837682" cy="837682"/>
      </dsp:txXfrm>
    </dsp:sp>
    <dsp:sp modelId="{BBB60A1F-316F-4F75-BF08-771F77B14B21}">
      <dsp:nvSpPr>
        <dsp:cNvPr id="0" name=""/>
        <dsp:cNvSpPr/>
      </dsp:nvSpPr>
      <dsp:spPr>
        <a:xfrm>
          <a:off x="7229475" y="3948804"/>
          <a:ext cx="3286125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76CDA-9BAB-4BC2-8687-6A483D0C488E}">
      <dsp:nvSpPr>
        <dsp:cNvPr id="0" name=""/>
        <dsp:cNvSpPr/>
      </dsp:nvSpPr>
      <dsp:spPr>
        <a:xfrm>
          <a:off x="0" y="0"/>
          <a:ext cx="5520409" cy="12179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Have to create a new tree </a:t>
          </a:r>
          <a:endParaRPr lang="en-US" sz="3200" kern="1200"/>
        </a:p>
      </dsp:txBody>
      <dsp:txXfrm>
        <a:off x="35673" y="35673"/>
        <a:ext cx="4103227" cy="1146605"/>
      </dsp:txXfrm>
    </dsp:sp>
    <dsp:sp modelId="{E29C1AE8-694C-41B3-9873-43D971601EE1}">
      <dsp:nvSpPr>
        <dsp:cNvPr id="0" name=""/>
        <dsp:cNvSpPr/>
      </dsp:nvSpPr>
      <dsp:spPr>
        <a:xfrm>
          <a:off x="462334" y="1439396"/>
          <a:ext cx="5520409" cy="12179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Compare value to node</a:t>
          </a:r>
          <a:endParaRPr lang="en-US" sz="3200" kern="1200"/>
        </a:p>
      </dsp:txBody>
      <dsp:txXfrm>
        <a:off x="498007" y="1475069"/>
        <a:ext cx="4195061" cy="1146605"/>
      </dsp:txXfrm>
    </dsp:sp>
    <dsp:sp modelId="{75428BCF-B7A6-4D4A-A1A4-D43B84B95114}">
      <dsp:nvSpPr>
        <dsp:cNvPr id="0" name=""/>
        <dsp:cNvSpPr/>
      </dsp:nvSpPr>
      <dsp:spPr>
        <a:xfrm>
          <a:off x="917768" y="2878793"/>
          <a:ext cx="5520409" cy="12179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If less than insert into left child</a:t>
          </a:r>
          <a:endParaRPr lang="en-US" sz="3200" kern="1200"/>
        </a:p>
      </dsp:txBody>
      <dsp:txXfrm>
        <a:off x="953441" y="2914466"/>
        <a:ext cx="4201961" cy="1146605"/>
      </dsp:txXfrm>
    </dsp:sp>
    <dsp:sp modelId="{74BD1BA7-EF97-4943-AED3-63B853DE0284}">
      <dsp:nvSpPr>
        <dsp:cNvPr id="0" name=""/>
        <dsp:cNvSpPr/>
      </dsp:nvSpPr>
      <dsp:spPr>
        <a:xfrm>
          <a:off x="1380102" y="4318189"/>
          <a:ext cx="5520409" cy="121795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Else insert into right child</a:t>
          </a:r>
          <a:endParaRPr lang="en-US" sz="3200" kern="1200"/>
        </a:p>
      </dsp:txBody>
      <dsp:txXfrm>
        <a:off x="1415775" y="4353862"/>
        <a:ext cx="4195061" cy="1146605"/>
      </dsp:txXfrm>
    </dsp:sp>
    <dsp:sp modelId="{C7689863-91EE-4D34-93D1-C452F4A50BD6}">
      <dsp:nvSpPr>
        <dsp:cNvPr id="0" name=""/>
        <dsp:cNvSpPr/>
      </dsp:nvSpPr>
      <dsp:spPr>
        <a:xfrm>
          <a:off x="4728741" y="932839"/>
          <a:ext cx="791668" cy="7916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906866" y="932839"/>
        <a:ext cx="435418" cy="595730"/>
      </dsp:txXfrm>
    </dsp:sp>
    <dsp:sp modelId="{95E6D292-F6B6-4DBC-B90B-FD20A8FE1460}">
      <dsp:nvSpPr>
        <dsp:cNvPr id="0" name=""/>
        <dsp:cNvSpPr/>
      </dsp:nvSpPr>
      <dsp:spPr>
        <a:xfrm>
          <a:off x="5191075" y="2372236"/>
          <a:ext cx="791668" cy="79166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69200" y="2372236"/>
        <a:ext cx="435418" cy="595730"/>
      </dsp:txXfrm>
    </dsp:sp>
    <dsp:sp modelId="{69FD70A3-CDD1-4F97-B326-6F7F563000DF}">
      <dsp:nvSpPr>
        <dsp:cNvPr id="0" name=""/>
        <dsp:cNvSpPr/>
      </dsp:nvSpPr>
      <dsp:spPr>
        <a:xfrm>
          <a:off x="5646509" y="3811633"/>
          <a:ext cx="791668" cy="79166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824634" y="3811633"/>
        <a:ext cx="435418" cy="5957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A48FA-BE1E-48E6-8B5B-9A94F1DC3112}">
      <dsp:nvSpPr>
        <dsp:cNvPr id="0" name=""/>
        <dsp:cNvSpPr/>
      </dsp:nvSpPr>
      <dsp:spPr>
        <a:xfrm>
          <a:off x="0" y="145849"/>
          <a:ext cx="4706803" cy="34971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900" kern="1200"/>
            <a:t>A balanced tree has height that is on the order of Log2(N)</a:t>
          </a:r>
          <a:endParaRPr lang="en-US" sz="4900" kern="1200"/>
        </a:p>
      </dsp:txBody>
      <dsp:txXfrm>
        <a:off x="170716" y="316565"/>
        <a:ext cx="4365371" cy="31556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939EC-EF5F-490A-8CA3-5E42A3AD782B}">
      <dsp:nvSpPr>
        <dsp:cNvPr id="0" name=""/>
        <dsp:cNvSpPr/>
      </dsp:nvSpPr>
      <dsp:spPr>
        <a:xfrm>
          <a:off x="0" y="6371"/>
          <a:ext cx="6651253" cy="17901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 definition of balanced is implementation-dependent. </a:t>
          </a:r>
        </a:p>
      </dsp:txBody>
      <dsp:txXfrm>
        <a:off x="87385" y="93756"/>
        <a:ext cx="6476483" cy="1615330"/>
      </dsp:txXfrm>
    </dsp:sp>
    <dsp:sp modelId="{B54BE27D-3305-4E27-B28C-CC904FE4F3C7}">
      <dsp:nvSpPr>
        <dsp:cNvPr id="0" name=""/>
        <dsp:cNvSpPr/>
      </dsp:nvSpPr>
      <dsp:spPr>
        <a:xfrm>
          <a:off x="0" y="1888632"/>
          <a:ext cx="6651253" cy="17901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 red black trees, the depth of any leaf node is no more than twice the depth of any other leaf node.</a:t>
          </a:r>
        </a:p>
      </dsp:txBody>
      <dsp:txXfrm>
        <a:off x="87385" y="1976017"/>
        <a:ext cx="6476483" cy="1615330"/>
      </dsp:txXfrm>
    </dsp:sp>
    <dsp:sp modelId="{ECFC81F0-0456-4E0A-B943-2E0FF47326A0}">
      <dsp:nvSpPr>
        <dsp:cNvPr id="0" name=""/>
        <dsp:cNvSpPr/>
      </dsp:nvSpPr>
      <dsp:spPr>
        <a:xfrm>
          <a:off x="0" y="3770892"/>
          <a:ext cx="6651253" cy="17901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 AVL tree, the height of the left and right children never differ more than one.   </a:t>
          </a:r>
        </a:p>
      </dsp:txBody>
      <dsp:txXfrm>
        <a:off x="87385" y="3858277"/>
        <a:ext cx="6476483" cy="1615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21498-B4D6-4FF8-B040-1EA59C5AC1D6}">
      <dsp:nvSpPr>
        <dsp:cNvPr id="0" name=""/>
        <dsp:cNvSpPr/>
      </dsp:nvSpPr>
      <dsp:spPr>
        <a:xfrm>
          <a:off x="0" y="998509"/>
          <a:ext cx="6651253" cy="10313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300" kern="1200"/>
            <a:t>After every insertion</a:t>
          </a:r>
          <a:endParaRPr lang="en-US" sz="4300" kern="1200"/>
        </a:p>
      </dsp:txBody>
      <dsp:txXfrm>
        <a:off x="50347" y="1048856"/>
        <a:ext cx="6550559" cy="930660"/>
      </dsp:txXfrm>
    </dsp:sp>
    <dsp:sp modelId="{C4C03D4B-CC5E-4467-90F3-12F0497E163F}">
      <dsp:nvSpPr>
        <dsp:cNvPr id="0" name=""/>
        <dsp:cNvSpPr/>
      </dsp:nvSpPr>
      <dsp:spPr>
        <a:xfrm>
          <a:off x="0" y="2153704"/>
          <a:ext cx="6651253" cy="103135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300" kern="1200"/>
            <a:t>If tree becomes unbalanced</a:t>
          </a:r>
          <a:endParaRPr lang="en-US" sz="4300" kern="1200"/>
        </a:p>
      </dsp:txBody>
      <dsp:txXfrm>
        <a:off x="50347" y="2204051"/>
        <a:ext cx="6550559" cy="930660"/>
      </dsp:txXfrm>
    </dsp:sp>
    <dsp:sp modelId="{4ECE5A9C-5BD4-41F4-BEE4-BF5DE80DADC6}">
      <dsp:nvSpPr>
        <dsp:cNvPr id="0" name=""/>
        <dsp:cNvSpPr/>
      </dsp:nvSpPr>
      <dsp:spPr>
        <a:xfrm>
          <a:off x="0" y="3308899"/>
          <a:ext cx="6651253" cy="103135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300" kern="1200"/>
            <a:t>Restore balance via rotation</a:t>
          </a:r>
          <a:endParaRPr lang="en-US" sz="4300" kern="1200"/>
        </a:p>
      </dsp:txBody>
      <dsp:txXfrm>
        <a:off x="50347" y="3359246"/>
        <a:ext cx="6550559" cy="930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F1B7F-E637-4668-8B4E-6EEEB60DC9B2}">
      <dsp:nvSpPr>
        <dsp:cNvPr id="0" name=""/>
        <dsp:cNvSpPr/>
      </dsp:nvSpPr>
      <dsp:spPr>
        <a:xfrm>
          <a:off x="9227" y="347680"/>
          <a:ext cx="2225543" cy="667663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38" tIns="82438" rIns="82438" bIns="824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Root</a:t>
          </a:r>
          <a:endParaRPr lang="en-US" sz="2800" kern="1200"/>
        </a:p>
      </dsp:txBody>
      <dsp:txXfrm>
        <a:off x="209526" y="347680"/>
        <a:ext cx="1824945" cy="667663"/>
      </dsp:txXfrm>
    </dsp:sp>
    <dsp:sp modelId="{89DBA79A-62AC-4135-98D9-FFABFAC9B3C5}">
      <dsp:nvSpPr>
        <dsp:cNvPr id="0" name=""/>
        <dsp:cNvSpPr/>
      </dsp:nvSpPr>
      <dsp:spPr>
        <a:xfrm>
          <a:off x="9227" y="1015343"/>
          <a:ext cx="2025244" cy="28297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39" tIns="160039" rIns="160039" bIns="32007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the top-most element of a tree. A node with no parent. </a:t>
          </a:r>
          <a:endParaRPr lang="en-US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Every non-empty tree has one. Only one exists.  </a:t>
          </a:r>
          <a:endParaRPr lang="en-US" sz="2000" kern="1200"/>
        </a:p>
      </dsp:txBody>
      <dsp:txXfrm>
        <a:off x="9227" y="1015343"/>
        <a:ext cx="2025244" cy="2829780"/>
      </dsp:txXfrm>
    </dsp:sp>
    <dsp:sp modelId="{8EB59422-CB01-43EE-BC2A-8DD26B515A02}">
      <dsp:nvSpPr>
        <dsp:cNvPr id="0" name=""/>
        <dsp:cNvSpPr/>
      </dsp:nvSpPr>
      <dsp:spPr>
        <a:xfrm>
          <a:off x="2180184" y="347680"/>
          <a:ext cx="2225543" cy="667663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38" tIns="82438" rIns="82438" bIns="824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Leaf </a:t>
          </a:r>
          <a:endParaRPr lang="en-US" sz="2800" kern="1200"/>
        </a:p>
      </dsp:txBody>
      <dsp:txXfrm>
        <a:off x="2380483" y="347680"/>
        <a:ext cx="1824945" cy="667663"/>
      </dsp:txXfrm>
    </dsp:sp>
    <dsp:sp modelId="{0966C871-9B38-43FA-B70C-C58A6EAB5199}">
      <dsp:nvSpPr>
        <dsp:cNvPr id="0" name=""/>
        <dsp:cNvSpPr/>
      </dsp:nvSpPr>
      <dsp:spPr>
        <a:xfrm>
          <a:off x="2180184" y="1015343"/>
          <a:ext cx="2025244" cy="282978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39" tIns="160039" rIns="160039" bIns="32007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a bottom-most element of a tree. Has no children. </a:t>
          </a:r>
          <a:endParaRPr lang="en-US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Every non-empty tree has at least one.</a:t>
          </a:r>
          <a:endParaRPr lang="en-US" sz="2000" kern="1200"/>
        </a:p>
      </dsp:txBody>
      <dsp:txXfrm>
        <a:off x="2180184" y="1015343"/>
        <a:ext cx="2025244" cy="2829780"/>
      </dsp:txXfrm>
    </dsp:sp>
    <dsp:sp modelId="{82A9710B-FA27-4CB3-87A7-AFEC23040535}">
      <dsp:nvSpPr>
        <dsp:cNvPr id="0" name=""/>
        <dsp:cNvSpPr/>
      </dsp:nvSpPr>
      <dsp:spPr>
        <a:xfrm>
          <a:off x="4351142" y="347680"/>
          <a:ext cx="2225543" cy="667663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38" tIns="82438" rIns="82438" bIns="824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Height</a:t>
          </a:r>
          <a:endParaRPr lang="en-US" sz="2800" kern="1200"/>
        </a:p>
      </dsp:txBody>
      <dsp:txXfrm>
        <a:off x="4551441" y="347680"/>
        <a:ext cx="1824945" cy="667663"/>
      </dsp:txXfrm>
    </dsp:sp>
    <dsp:sp modelId="{DE737E41-6AB2-45F1-9B0C-29AE37914CEB}">
      <dsp:nvSpPr>
        <dsp:cNvPr id="0" name=""/>
        <dsp:cNvSpPr/>
      </dsp:nvSpPr>
      <dsp:spPr>
        <a:xfrm>
          <a:off x="4351142" y="1015343"/>
          <a:ext cx="2025244" cy="282978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39" tIns="160039" rIns="160039" bIns="32007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the distance from the root to the furthest leaf, counting the nodes. </a:t>
          </a:r>
          <a:endParaRPr lang="en-US" sz="2000" kern="1200"/>
        </a:p>
      </dsp:txBody>
      <dsp:txXfrm>
        <a:off x="4351142" y="1015343"/>
        <a:ext cx="2025244" cy="2829780"/>
      </dsp:txXfrm>
    </dsp:sp>
    <dsp:sp modelId="{140F4CA5-E327-4F69-80C9-BCD50FE30A99}">
      <dsp:nvSpPr>
        <dsp:cNvPr id="0" name=""/>
        <dsp:cNvSpPr/>
      </dsp:nvSpPr>
      <dsp:spPr>
        <a:xfrm>
          <a:off x="6522100" y="347680"/>
          <a:ext cx="2225543" cy="667663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38" tIns="82438" rIns="82438" bIns="824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Siblings</a:t>
          </a:r>
          <a:endParaRPr lang="en-US" sz="2800" kern="1200"/>
        </a:p>
      </dsp:txBody>
      <dsp:txXfrm>
        <a:off x="6722399" y="347680"/>
        <a:ext cx="1824945" cy="667663"/>
      </dsp:txXfrm>
    </dsp:sp>
    <dsp:sp modelId="{D618B7E3-85DC-4ED6-BADF-845B567A0456}">
      <dsp:nvSpPr>
        <dsp:cNvPr id="0" name=""/>
        <dsp:cNvSpPr/>
      </dsp:nvSpPr>
      <dsp:spPr>
        <a:xfrm>
          <a:off x="6522100" y="1015343"/>
          <a:ext cx="2025244" cy="28297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39" tIns="160039" rIns="160039" bIns="32007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two or more nodes that share the same parent</a:t>
          </a:r>
          <a:endParaRPr lang="en-US" sz="2000" kern="1200"/>
        </a:p>
      </dsp:txBody>
      <dsp:txXfrm>
        <a:off x="6522100" y="1015343"/>
        <a:ext cx="2025244" cy="2829780"/>
      </dsp:txXfrm>
    </dsp:sp>
    <dsp:sp modelId="{6C3700EF-C198-46D0-B4CA-3CBBA1582D68}">
      <dsp:nvSpPr>
        <dsp:cNvPr id="0" name=""/>
        <dsp:cNvSpPr/>
      </dsp:nvSpPr>
      <dsp:spPr>
        <a:xfrm>
          <a:off x="8693058" y="347680"/>
          <a:ext cx="2225543" cy="667663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38" tIns="82438" rIns="82438" bIns="824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Forest</a:t>
          </a:r>
          <a:endParaRPr lang="en-US" sz="2800" kern="1200"/>
        </a:p>
      </dsp:txBody>
      <dsp:txXfrm>
        <a:off x="8893357" y="347680"/>
        <a:ext cx="1824945" cy="667663"/>
      </dsp:txXfrm>
    </dsp:sp>
    <dsp:sp modelId="{D3C77F7A-B0A9-449C-8DD4-4134DC5AD1E7}">
      <dsp:nvSpPr>
        <dsp:cNvPr id="0" name=""/>
        <dsp:cNvSpPr/>
      </dsp:nvSpPr>
      <dsp:spPr>
        <a:xfrm>
          <a:off x="8693058" y="1015343"/>
          <a:ext cx="2025244" cy="2829780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39" tIns="160039" rIns="160039" bIns="32007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a set of trees (e.g., a structure with multiple roots) </a:t>
          </a:r>
          <a:endParaRPr lang="en-US" sz="2000" kern="1200"/>
        </a:p>
      </dsp:txBody>
      <dsp:txXfrm>
        <a:off x="8693058" y="1015343"/>
        <a:ext cx="2025244" cy="28297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602C7-A20B-4BD9-B4E6-78AD6E48A5BB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4C6D4-A06A-4ECE-A6F8-0F320520C0A2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C3A27-2E56-4E46-8A2A-2B5052AAE8BB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A data structure like a tree with multiple roots is called a </a:t>
          </a:r>
          <a:r>
            <a:rPr lang="en-CA" sz="2500" b="1" kern="1200" dirty="0"/>
            <a:t>forest</a:t>
          </a:r>
          <a:r>
            <a:rPr lang="en-CA" sz="2500" kern="1200" dirty="0"/>
            <a:t>. </a:t>
          </a:r>
          <a:endParaRPr lang="en-US" sz="2500" kern="1200" dirty="0"/>
        </a:p>
      </dsp:txBody>
      <dsp:txXfrm>
        <a:off x="1907374" y="894511"/>
        <a:ext cx="4356265" cy="1651406"/>
      </dsp:txXfrm>
    </dsp:sp>
    <dsp:sp modelId="{FB0E8AEE-3CF5-452A-AD6B-DAF430280D37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E6AB5-9014-48F9-A7D1-5B7C0FABF5FC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715CE-73ED-44E5-963E-7340A2DFB7B2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You can convert a forest to a tree by create a new root </a:t>
          </a:r>
          <a:endParaRPr lang="en-US" sz="2500" kern="1200"/>
        </a:p>
      </dsp:txBody>
      <dsp:txXfrm>
        <a:off x="1907374" y="2958769"/>
        <a:ext cx="4356265" cy="1651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B644E-84A5-4E08-8E42-E134A2ED97CC}">
      <dsp:nvSpPr>
        <dsp:cNvPr id="0" name=""/>
        <dsp:cNvSpPr/>
      </dsp:nvSpPr>
      <dsp:spPr>
        <a:xfrm>
          <a:off x="0" y="794956"/>
          <a:ext cx="1957387" cy="11744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XML / HTML</a:t>
          </a:r>
          <a:endParaRPr lang="en-US" sz="2300" kern="1200"/>
        </a:p>
      </dsp:txBody>
      <dsp:txXfrm>
        <a:off x="0" y="794956"/>
        <a:ext cx="1957387" cy="1174432"/>
      </dsp:txXfrm>
    </dsp:sp>
    <dsp:sp modelId="{A91D7BC7-B0EE-4E9C-A8EF-5F1715FC075C}">
      <dsp:nvSpPr>
        <dsp:cNvPr id="0" name=""/>
        <dsp:cNvSpPr/>
      </dsp:nvSpPr>
      <dsp:spPr>
        <a:xfrm>
          <a:off x="2153126" y="794956"/>
          <a:ext cx="1957387" cy="1174432"/>
        </a:xfrm>
        <a:prstGeom prst="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Mathematical expressions</a:t>
          </a:r>
          <a:endParaRPr lang="en-US" sz="2300" kern="1200"/>
        </a:p>
      </dsp:txBody>
      <dsp:txXfrm>
        <a:off x="2153126" y="794956"/>
        <a:ext cx="1957387" cy="1174432"/>
      </dsp:txXfrm>
    </dsp:sp>
    <dsp:sp modelId="{0206AD3D-8252-4054-B847-C9ED6C6DC67B}">
      <dsp:nvSpPr>
        <dsp:cNvPr id="0" name=""/>
        <dsp:cNvSpPr/>
      </dsp:nvSpPr>
      <dsp:spPr>
        <a:xfrm>
          <a:off x="4306252" y="794956"/>
          <a:ext cx="1957387" cy="1174432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Language parsing</a:t>
          </a:r>
          <a:endParaRPr lang="en-US" sz="2300" kern="1200"/>
        </a:p>
      </dsp:txBody>
      <dsp:txXfrm>
        <a:off x="4306252" y="794956"/>
        <a:ext cx="1957387" cy="1174432"/>
      </dsp:txXfrm>
    </dsp:sp>
    <dsp:sp modelId="{B8E2F29C-0E70-45DC-97E3-D7FC581BE611}">
      <dsp:nvSpPr>
        <dsp:cNvPr id="0" name=""/>
        <dsp:cNvSpPr/>
      </dsp:nvSpPr>
      <dsp:spPr>
        <a:xfrm>
          <a:off x="0" y="2165127"/>
          <a:ext cx="1957387" cy="1174432"/>
        </a:xfrm>
        <a:prstGeom prst="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JSON objects</a:t>
          </a:r>
          <a:endParaRPr lang="en-US" sz="2300" kern="1200"/>
        </a:p>
      </dsp:txBody>
      <dsp:txXfrm>
        <a:off x="0" y="2165127"/>
        <a:ext cx="1957387" cy="1174432"/>
      </dsp:txXfrm>
    </dsp:sp>
    <dsp:sp modelId="{3D83B8F3-1A88-447C-997B-ACE01F98A3C7}">
      <dsp:nvSpPr>
        <dsp:cNvPr id="0" name=""/>
        <dsp:cNvSpPr/>
      </dsp:nvSpPr>
      <dsp:spPr>
        <a:xfrm>
          <a:off x="2153126" y="2165127"/>
          <a:ext cx="1957387" cy="117443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Nested lists</a:t>
          </a:r>
          <a:endParaRPr lang="en-US" sz="2300" kern="1200"/>
        </a:p>
      </dsp:txBody>
      <dsp:txXfrm>
        <a:off x="2153126" y="2165127"/>
        <a:ext cx="1957387" cy="1174432"/>
      </dsp:txXfrm>
    </dsp:sp>
    <dsp:sp modelId="{A9BCC647-2452-4D47-9BC4-BE98004A407E}">
      <dsp:nvSpPr>
        <dsp:cNvPr id="0" name=""/>
        <dsp:cNvSpPr/>
      </dsp:nvSpPr>
      <dsp:spPr>
        <a:xfrm>
          <a:off x="4306252" y="2165127"/>
          <a:ext cx="1957387" cy="1174432"/>
        </a:xfrm>
        <a:prstGeom prst="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Space partitioning</a:t>
          </a:r>
          <a:endParaRPr lang="en-US" sz="2300" kern="1200"/>
        </a:p>
      </dsp:txBody>
      <dsp:txXfrm>
        <a:off x="4306252" y="2165127"/>
        <a:ext cx="1957387" cy="1174432"/>
      </dsp:txXfrm>
    </dsp:sp>
    <dsp:sp modelId="{93CF6C1A-F278-4B81-AB7E-8ABD317C5C6C}">
      <dsp:nvSpPr>
        <dsp:cNvPr id="0" name=""/>
        <dsp:cNvSpPr/>
      </dsp:nvSpPr>
      <dsp:spPr>
        <a:xfrm>
          <a:off x="0" y="3535299"/>
          <a:ext cx="1957387" cy="1174432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Hierarchical Level of Detail (LOD)</a:t>
          </a:r>
          <a:endParaRPr lang="en-US" sz="2300" kern="1200" dirty="0"/>
        </a:p>
      </dsp:txBody>
      <dsp:txXfrm>
        <a:off x="0" y="3535299"/>
        <a:ext cx="1957387" cy="1174432"/>
      </dsp:txXfrm>
    </dsp:sp>
    <dsp:sp modelId="{1D6D4F50-E5FF-4768-AE15-F09251931D2F}">
      <dsp:nvSpPr>
        <dsp:cNvPr id="0" name=""/>
        <dsp:cNvSpPr/>
      </dsp:nvSpPr>
      <dsp:spPr>
        <a:xfrm>
          <a:off x="2153126" y="3535299"/>
          <a:ext cx="1957387" cy="1174432"/>
        </a:xfrm>
        <a:prstGeom prst="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Sorting</a:t>
          </a:r>
        </a:p>
      </dsp:txBody>
      <dsp:txXfrm>
        <a:off x="2153126" y="3535299"/>
        <a:ext cx="1957387" cy="1174432"/>
      </dsp:txXfrm>
    </dsp:sp>
    <dsp:sp modelId="{401E1630-76EE-4069-AA55-FC173468FB01}">
      <dsp:nvSpPr>
        <dsp:cNvPr id="0" name=""/>
        <dsp:cNvSpPr/>
      </dsp:nvSpPr>
      <dsp:spPr>
        <a:xfrm>
          <a:off x="4306252" y="3535299"/>
          <a:ext cx="1957387" cy="117443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Binary numbers</a:t>
          </a:r>
        </a:p>
      </dsp:txBody>
      <dsp:txXfrm>
        <a:off x="4306252" y="3535299"/>
        <a:ext cx="1957387" cy="11744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56D5B-39E8-4EB2-B326-28D8E5A43CFB}">
      <dsp:nvSpPr>
        <dsp:cNvPr id="0" name=""/>
        <dsp:cNvSpPr/>
      </dsp:nvSpPr>
      <dsp:spPr>
        <a:xfrm>
          <a:off x="-6259889" y="-957616"/>
          <a:ext cx="7451373" cy="7451373"/>
        </a:xfrm>
        <a:prstGeom prst="blockArc">
          <a:avLst>
            <a:gd name="adj1" fmla="val 18900000"/>
            <a:gd name="adj2" fmla="val 2700000"/>
            <a:gd name="adj3" fmla="val 29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E6087-CA5E-4725-842E-31B2527D9A6C}">
      <dsp:nvSpPr>
        <dsp:cNvPr id="0" name=""/>
        <dsp:cNvSpPr/>
      </dsp:nvSpPr>
      <dsp:spPr>
        <a:xfrm>
          <a:off x="520572" y="345898"/>
          <a:ext cx="6301501" cy="6922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94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Is an element present? </a:t>
          </a:r>
          <a:endParaRPr lang="en-US" sz="2000" kern="1200"/>
        </a:p>
      </dsp:txBody>
      <dsp:txXfrm>
        <a:off x="520572" y="345898"/>
        <a:ext cx="6301501" cy="692239"/>
      </dsp:txXfrm>
    </dsp:sp>
    <dsp:sp modelId="{90D0F464-5E05-41D8-B273-E95986BD870F}">
      <dsp:nvSpPr>
        <dsp:cNvPr id="0" name=""/>
        <dsp:cNvSpPr/>
      </dsp:nvSpPr>
      <dsp:spPr>
        <a:xfrm>
          <a:off x="87923" y="259368"/>
          <a:ext cx="865298" cy="865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70ECF-EA25-4B26-A8D4-115E147C7C25}">
      <dsp:nvSpPr>
        <dsp:cNvPr id="0" name=""/>
        <dsp:cNvSpPr/>
      </dsp:nvSpPr>
      <dsp:spPr>
        <a:xfrm>
          <a:off x="1016611" y="1383924"/>
          <a:ext cx="5805463" cy="692239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94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Where is the element in the collection?</a:t>
          </a:r>
          <a:endParaRPr lang="en-US" sz="2000" kern="1200"/>
        </a:p>
      </dsp:txBody>
      <dsp:txXfrm>
        <a:off x="1016611" y="1383924"/>
        <a:ext cx="5805463" cy="692239"/>
      </dsp:txXfrm>
    </dsp:sp>
    <dsp:sp modelId="{B9D373DD-6B61-4361-85BB-2654A0E977AD}">
      <dsp:nvSpPr>
        <dsp:cNvPr id="0" name=""/>
        <dsp:cNvSpPr/>
      </dsp:nvSpPr>
      <dsp:spPr>
        <a:xfrm>
          <a:off x="583961" y="1297394"/>
          <a:ext cx="865298" cy="865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E3715-6714-4E52-8693-4EA2CCC13C8F}">
      <dsp:nvSpPr>
        <dsp:cNvPr id="0" name=""/>
        <dsp:cNvSpPr/>
      </dsp:nvSpPr>
      <dsp:spPr>
        <a:xfrm>
          <a:off x="1168855" y="2421950"/>
          <a:ext cx="5653219" cy="692239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94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Find an element that satisfies a criteria?</a:t>
          </a:r>
          <a:endParaRPr lang="en-US" sz="2000" kern="1200"/>
        </a:p>
      </dsp:txBody>
      <dsp:txXfrm>
        <a:off x="1168855" y="2421950"/>
        <a:ext cx="5653219" cy="692239"/>
      </dsp:txXfrm>
    </dsp:sp>
    <dsp:sp modelId="{469BF9D5-4088-469D-B9CB-7DA45C9C80AE}">
      <dsp:nvSpPr>
        <dsp:cNvPr id="0" name=""/>
        <dsp:cNvSpPr/>
      </dsp:nvSpPr>
      <dsp:spPr>
        <a:xfrm>
          <a:off x="736205" y="2335421"/>
          <a:ext cx="865298" cy="865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F14CE-AFC8-436A-B854-D97F10B39882}">
      <dsp:nvSpPr>
        <dsp:cNvPr id="0" name=""/>
        <dsp:cNvSpPr/>
      </dsp:nvSpPr>
      <dsp:spPr>
        <a:xfrm>
          <a:off x="1016611" y="3459977"/>
          <a:ext cx="5805463" cy="692239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94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With each element that satisfies a criteria do something?</a:t>
          </a:r>
          <a:endParaRPr lang="en-US" sz="2000" kern="1200"/>
        </a:p>
      </dsp:txBody>
      <dsp:txXfrm>
        <a:off x="1016611" y="3459977"/>
        <a:ext cx="5805463" cy="692239"/>
      </dsp:txXfrm>
    </dsp:sp>
    <dsp:sp modelId="{519E3935-4910-43BC-9D5F-4CDE23503804}">
      <dsp:nvSpPr>
        <dsp:cNvPr id="0" name=""/>
        <dsp:cNvSpPr/>
      </dsp:nvSpPr>
      <dsp:spPr>
        <a:xfrm>
          <a:off x="583961" y="3373447"/>
          <a:ext cx="865298" cy="865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A7543-9C83-4CDC-A55F-8582B73AE3DD}">
      <dsp:nvSpPr>
        <dsp:cNvPr id="0" name=""/>
        <dsp:cNvSpPr/>
      </dsp:nvSpPr>
      <dsp:spPr>
        <a:xfrm>
          <a:off x="520572" y="4498003"/>
          <a:ext cx="6301501" cy="69223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94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Find first/last N elements that satisfy a criteria?</a:t>
          </a:r>
          <a:endParaRPr lang="en-US" sz="2000" kern="1200"/>
        </a:p>
      </dsp:txBody>
      <dsp:txXfrm>
        <a:off x="520572" y="4498003"/>
        <a:ext cx="6301501" cy="692239"/>
      </dsp:txXfrm>
    </dsp:sp>
    <dsp:sp modelId="{530B8E41-AA1A-422A-8A43-B19B7A283B49}">
      <dsp:nvSpPr>
        <dsp:cNvPr id="0" name=""/>
        <dsp:cNvSpPr/>
      </dsp:nvSpPr>
      <dsp:spPr>
        <a:xfrm>
          <a:off x="87923" y="4411473"/>
          <a:ext cx="865298" cy="865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F47DE-582D-4B6C-B4D0-49D587E95361}">
      <dsp:nvSpPr>
        <dsp:cNvPr id="0" name=""/>
        <dsp:cNvSpPr/>
      </dsp:nvSpPr>
      <dsp:spPr>
        <a:xfrm>
          <a:off x="0" y="38506"/>
          <a:ext cx="10515600" cy="13191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kern="1200"/>
            <a:t>In-order - child A, self, child B</a:t>
          </a:r>
          <a:endParaRPr lang="en-US" sz="5500" kern="1200"/>
        </a:p>
      </dsp:txBody>
      <dsp:txXfrm>
        <a:off x="64397" y="102903"/>
        <a:ext cx="10386806" cy="1190381"/>
      </dsp:txXfrm>
    </dsp:sp>
    <dsp:sp modelId="{B139EF45-23AB-46BB-858E-752E4989395A}">
      <dsp:nvSpPr>
        <dsp:cNvPr id="0" name=""/>
        <dsp:cNvSpPr/>
      </dsp:nvSpPr>
      <dsp:spPr>
        <a:xfrm>
          <a:off x="0" y="1516081"/>
          <a:ext cx="10515600" cy="131917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kern="1200"/>
            <a:t>Pre-order – self, child A, child B</a:t>
          </a:r>
          <a:endParaRPr lang="en-US" sz="5500" kern="1200"/>
        </a:p>
      </dsp:txBody>
      <dsp:txXfrm>
        <a:off x="64397" y="1580478"/>
        <a:ext cx="10386806" cy="1190381"/>
      </dsp:txXfrm>
    </dsp:sp>
    <dsp:sp modelId="{408C392E-53E1-4882-96BB-A6CE58B7C3AB}">
      <dsp:nvSpPr>
        <dsp:cNvPr id="0" name=""/>
        <dsp:cNvSpPr/>
      </dsp:nvSpPr>
      <dsp:spPr>
        <a:xfrm>
          <a:off x="0" y="2993656"/>
          <a:ext cx="10515600" cy="131917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kern="1200"/>
            <a:t>Post-order – child A, child B, self</a:t>
          </a:r>
          <a:endParaRPr lang="en-US" sz="5500" kern="1200"/>
        </a:p>
      </dsp:txBody>
      <dsp:txXfrm>
        <a:off x="64397" y="3058053"/>
        <a:ext cx="10386806" cy="11903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62641-F61E-45AB-ADAC-D5C67C69E2CB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300" kern="1200"/>
            <a:t>Enqueue root node</a:t>
          </a:r>
          <a:endParaRPr lang="en-US" sz="4300" kern="1200"/>
        </a:p>
      </dsp:txBody>
      <dsp:txXfrm>
        <a:off x="0" y="39687"/>
        <a:ext cx="3286125" cy="1971675"/>
      </dsp:txXfrm>
    </dsp:sp>
    <dsp:sp modelId="{45105435-C0F9-4191-8F4D-C72F6511A2BB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300" kern="1200"/>
            <a:t>While Queue is not empty</a:t>
          </a:r>
          <a:endParaRPr lang="en-US" sz="4300" kern="1200"/>
        </a:p>
      </dsp:txBody>
      <dsp:txXfrm>
        <a:off x="3614737" y="39687"/>
        <a:ext cx="3286125" cy="1971675"/>
      </dsp:txXfrm>
    </dsp:sp>
    <dsp:sp modelId="{4CEAFA8B-05D1-4A24-A49C-6D43B5F05D8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300" kern="1200"/>
            <a:t>Dequeue a node </a:t>
          </a:r>
          <a:endParaRPr lang="en-US" sz="4300" kern="1200"/>
        </a:p>
      </dsp:txBody>
      <dsp:txXfrm>
        <a:off x="7229475" y="39687"/>
        <a:ext cx="3286125" cy="1971675"/>
      </dsp:txXfrm>
    </dsp:sp>
    <dsp:sp modelId="{F3BEF0F3-9376-4171-B1E6-70D6B6430743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300" kern="1200"/>
            <a:t>Enqueue its children </a:t>
          </a:r>
          <a:endParaRPr lang="en-US" sz="4300" kern="1200"/>
        </a:p>
      </dsp:txBody>
      <dsp:txXfrm>
        <a:off x="1807368" y="2339975"/>
        <a:ext cx="3286125" cy="1971675"/>
      </dsp:txXfrm>
    </dsp:sp>
    <dsp:sp modelId="{32F0ED27-5FF9-4A54-A2C4-7285C2D9AADD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300" kern="1200"/>
            <a:t>Visit the node </a:t>
          </a:r>
          <a:endParaRPr lang="en-US" sz="4300" kern="1200"/>
        </a:p>
      </dsp:txBody>
      <dsp:txXfrm>
        <a:off x="5422106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061A2-CA86-4D07-A82B-0CBBB3230735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Push root node</a:t>
          </a:r>
          <a:endParaRPr lang="en-US" sz="4500" kern="1200"/>
        </a:p>
      </dsp:txBody>
      <dsp:txXfrm>
        <a:off x="0" y="39687"/>
        <a:ext cx="3286125" cy="1971675"/>
      </dsp:txXfrm>
    </dsp:sp>
    <dsp:sp modelId="{0BBB08B6-AB4D-4B41-A604-21B4005B489B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While Stack is not empty</a:t>
          </a:r>
          <a:endParaRPr lang="en-US" sz="4500" kern="1200"/>
        </a:p>
      </dsp:txBody>
      <dsp:txXfrm>
        <a:off x="3614737" y="39687"/>
        <a:ext cx="3286125" cy="1971675"/>
      </dsp:txXfrm>
    </dsp:sp>
    <dsp:sp modelId="{F689C6D9-1234-4755-954D-CAE8584BACFC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Pop a node </a:t>
          </a:r>
          <a:endParaRPr lang="en-US" sz="4500" kern="1200"/>
        </a:p>
      </dsp:txBody>
      <dsp:txXfrm>
        <a:off x="7229475" y="39687"/>
        <a:ext cx="3286125" cy="1971675"/>
      </dsp:txXfrm>
    </dsp:sp>
    <dsp:sp modelId="{E0FF3955-69DD-4E23-9A47-2618326C85C9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Push its children </a:t>
          </a:r>
          <a:endParaRPr lang="en-US" sz="4500" kern="1200"/>
        </a:p>
      </dsp:txBody>
      <dsp:txXfrm>
        <a:off x="1807368" y="2339975"/>
        <a:ext cx="3286125" cy="1971675"/>
      </dsp:txXfrm>
    </dsp:sp>
    <dsp:sp modelId="{624E3581-A5E0-4F01-A65D-AAE5F4E41392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Visit the node </a:t>
          </a:r>
          <a:endParaRPr lang="en-US" sz="4500" kern="1200"/>
        </a:p>
      </dsp:txBody>
      <dsp:txXfrm>
        <a:off x="5422106" y="2339975"/>
        <a:ext cx="3286125" cy="19716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8B172-5D3E-40C5-A830-1494ABBF2EA8}">
      <dsp:nvSpPr>
        <dsp:cNvPr id="0" name=""/>
        <dsp:cNvSpPr/>
      </dsp:nvSpPr>
      <dsp:spPr>
        <a:xfrm>
          <a:off x="0" y="32228"/>
          <a:ext cx="10515600" cy="2068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 dirty="0"/>
            <a:t>A heap can be used as a priority queue</a:t>
          </a:r>
          <a:endParaRPr lang="en-US" sz="5200" kern="1200" dirty="0"/>
        </a:p>
      </dsp:txBody>
      <dsp:txXfrm>
        <a:off x="100979" y="133207"/>
        <a:ext cx="10313642" cy="1866602"/>
      </dsp:txXfrm>
    </dsp:sp>
    <dsp:sp modelId="{1B94D3BD-38E5-4515-BC85-B44E3211BDA7}">
      <dsp:nvSpPr>
        <dsp:cNvPr id="0" name=""/>
        <dsp:cNvSpPr/>
      </dsp:nvSpPr>
      <dsp:spPr>
        <a:xfrm>
          <a:off x="0" y="2250549"/>
          <a:ext cx="10515600" cy="20685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 dirty="0"/>
            <a:t>Each element needs to be paired with a priority</a:t>
          </a:r>
          <a:endParaRPr lang="en-US" sz="5200" kern="1200" dirty="0"/>
        </a:p>
      </dsp:txBody>
      <dsp:txXfrm>
        <a:off x="100979" y="2351528"/>
        <a:ext cx="10313642" cy="1866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7AE94-A111-44EA-A11C-E44D0E820827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DB37F-BB59-432E-87BD-896FBB3310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854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https://en.wikipedia.org/wiki/Tree_(data_structure)#/media/File:Tree_(computer_science).svg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DB37F-BB59-432E-87BD-896FBB3310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699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https://en.wikipedia.org/wiki/Tree_rotation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DB37F-BB59-432E-87BD-896FBB33101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322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32E7-3DB1-0C88-F84C-A0C8A035F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9320-C531-D2C6-13E9-B98CEEF03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5A8FF-46C3-E952-243E-EFBADB69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997C8-976D-0367-21AB-D53CE764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3393D-7C3B-0709-4D1A-CCDFB2ADA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872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E3A8-9EC6-DCBA-AF6D-4693C30E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3A32B-3CEE-1220-40D2-457883DBD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F4113-028E-5B98-1945-B57AADBD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1D9F-124B-2272-CAB0-ABF92D57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F571A-F13F-B498-A14C-F0008F77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70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D4C26-8523-5C8C-694E-6A69CA384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F04E4-91BA-5983-C338-7F08CF6C0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856D2-0609-9B6F-CDC3-62CAA5F9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7E51-BCBA-7D42-9CDB-6B24C916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EB80A-6402-7FD7-10A2-2A859DE1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620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C221-9252-1D4F-67BA-C78986D2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108D-ACCA-7BCD-A904-058F47BA7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96302-C8FA-1C93-33FF-F068115D3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138D0-5D03-97DD-8F24-BE7EF87E9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A2A5-4ED8-3787-BA6E-1C97EA02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259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AAA2-4EF5-3B33-4056-5BB25935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EB88-2649-E1BA-6848-43EE4EDF9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7E4C9-F9C8-0D5B-071A-D72992EB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25EFF-E0B9-B9BE-8B12-857AE067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1F772-CAD2-76B5-44E3-CB6A74A7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27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0F60-9C15-C530-6F0E-7672B34C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EE97-CC80-A7B9-BCC1-8BEE1688E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A660B-630C-6459-3DC5-0E344041B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D0B1-A718-4CF3-F963-BFEB2E55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D1A06-1873-E4E9-FE27-70FB7678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A8B6-96B1-5B5E-7E6D-58375162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706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DF82-05FF-D110-75F5-9674B731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77601-FA36-F3F1-96A2-B35B65D8F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E44E0-2820-8DC6-D70E-2F4A4B912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DAD34-D3CC-DDF4-7823-37B91DF5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3C0CC-BE2F-627E-F4CA-66F55BBDB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29829-0E36-94F1-DA28-F8B1CEA5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B1526-8042-A5C1-75DE-86CC1F82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700B3-E10E-5AD1-669D-D05BFDA3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9854-2828-FB2C-9167-6F9BEFF6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29E63-4D2B-DD31-B82D-93372973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FA022-52EC-A8A2-7C03-0DF66686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4E16F-1811-40A8-2730-B650128C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182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5B510-EAEE-DC55-0FF0-BAA8A100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86BCE-6CDF-FE6D-3160-1EEDA948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81F62-EA85-1A17-07C8-350BDA98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729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494F-2C24-E832-7349-FA766A9D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6EE5-42CF-B116-1E3C-FFBD1C7C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4B361-ED2C-ABF5-8244-F6F1700E7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C403F-14C3-4ACF-DCED-3C2989A7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593C9-A9F7-3CC2-E41F-A1CFE53C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2732B-F53C-CAE6-1A88-68EDC60C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35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4DB4-F032-93BE-5CAE-13970823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4FF895-5783-F3A4-3867-F820C4FE8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E8CBC-A915-D945-3397-BB315064A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A6EC1-16BC-A182-3009-AD22E8F9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C7F1F-38B6-75D6-8ABE-F55CB94B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534DC-B814-BF27-B597-9E1C37DED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32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BA868-A6A3-16FD-226D-18503AC5A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C0ACF-3D4F-56BD-B8D2-32B24D1D1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F8714-7BEA-6DEE-AE9E-B5E456C97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71046-9733-4D42-990E-DC43D918CE90}" type="datetimeFigureOut">
              <a:rPr lang="en-CA" smtClean="0"/>
              <a:t>2023-05-30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44DD0-0530-9986-1D7C-91BF5042E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CB342-B3C3-592F-FBDA-52455068B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C960-4E33-4151-8FB0-34EBA6E48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1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Animated Day To Night Time Laps">
            <a:extLst>
              <a:ext uri="{FF2B5EF4-FFF2-40B4-BE49-F238E27FC236}">
                <a16:creationId xmlns:a16="http://schemas.microsoft.com/office/drawing/2014/main" id="{9A8B7316-1022-F1B6-DB72-8D2CDDA88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20E51-D9F5-A549-9DAB-26F9F2573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5200">
                <a:solidFill>
                  <a:srgbClr val="FFFFFF"/>
                </a:solidFill>
              </a:rPr>
              <a:t>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E359C-20EE-7D6B-BE41-909D81CE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6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6496-144A-7318-DC1C-2E9B270C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Binary Tree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EEC78-9FBD-7982-8054-4217BFB4D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633" y="1690688"/>
            <a:ext cx="7800822" cy="4512872"/>
          </a:xfrm>
        </p:spPr>
      </p:pic>
    </p:spTree>
    <p:extLst>
      <p:ext uri="{BB962C8B-B14F-4D97-AF65-F5344CB8AC3E}">
        <p14:creationId xmlns:p14="http://schemas.microsoft.com/office/powerpoint/2010/main" val="413257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6BE94-1534-B936-21F9-07EA90CE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CA" sz="5400"/>
              <a:t>Search and Traversal Operations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59EB23-DEB7-34D8-FA73-3B30494B6B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6466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12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D1FAB-C930-E687-9469-B09F0F91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Tree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DB67-C685-DA1B-F470-BBBA17609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CA" dirty="0"/>
              <a:t>Also known as walking a tree, or visiting a tree.</a:t>
            </a:r>
          </a:p>
          <a:p>
            <a:r>
              <a:rPr lang="en-CA" dirty="0"/>
              <a:t>Two main categories</a:t>
            </a:r>
          </a:p>
          <a:p>
            <a:r>
              <a:rPr lang="en-CA" dirty="0"/>
              <a:t>Breadth first search (BFS) aka Level-order </a:t>
            </a:r>
          </a:p>
          <a:p>
            <a:r>
              <a:rPr lang="en-CA" dirty="0"/>
              <a:t>Depth first search (DFS) includes: pre-order, in-order, post-order</a:t>
            </a:r>
          </a:p>
        </p:txBody>
      </p:sp>
    </p:spTree>
    <p:extLst>
      <p:ext uri="{BB962C8B-B14F-4D97-AF65-F5344CB8AC3E}">
        <p14:creationId xmlns:p14="http://schemas.microsoft.com/office/powerpoint/2010/main" val="60063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42F822-0D50-FE9B-4A60-182CB83C6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FE94C-5983-15F8-87F1-1F685687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Three Types of Depth First Search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25083B-BDBB-5E8C-D939-CE476F9067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7647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398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C047E-6078-0291-E4E0-15C7D2B5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CA" sz="3200">
                <a:solidFill>
                  <a:srgbClr val="595959"/>
                </a:solidFill>
              </a:rPr>
              <a:t>Depth First Tree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D06E-3F64-E5F6-0019-CA17EBBE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CA" sz="2000">
                <a:solidFill>
                  <a:srgbClr val="595959"/>
                </a:solidFill>
              </a:rPr>
              <a:t>Red = pre-order</a:t>
            </a:r>
          </a:p>
          <a:p>
            <a:r>
              <a:rPr lang="en-CA" sz="2000">
                <a:solidFill>
                  <a:srgbClr val="595959"/>
                </a:solidFill>
              </a:rPr>
              <a:t>Green = in-order</a:t>
            </a:r>
          </a:p>
          <a:p>
            <a:r>
              <a:rPr lang="en-CA" sz="2000">
                <a:solidFill>
                  <a:srgbClr val="595959"/>
                </a:solidFill>
              </a:rPr>
              <a:t>Blue = post-order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F229C3-A8B1-EF3C-4775-4C6C6EB25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1" y="1405259"/>
            <a:ext cx="4797056" cy="409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537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DEDCF-77C1-C616-08D0-7D3505D6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8A900-D3DF-9638-564F-1455B6AE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Breadth First Search using a Queue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CC19F1-12C6-2EF9-BAA8-2DC64A180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9260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1188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893EF-B0FE-1AB0-8C9E-E69E4B0B9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205" b="115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8A900-D3DF-9638-564F-1455B6AE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Depth First Search using a Stack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DDE482-D20A-C3ED-1905-735C94409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2772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5213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7174782E-A257-DABA-BF16-277CC5BD5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8" r="852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5B0D3-5F51-6779-A8F4-2BA3A7BE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/>
              <a:t>Interview Question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D97F-F10D-2743-24D9-8669D14C6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 dirty="0"/>
              <a:t>Very common interview question:</a:t>
            </a:r>
          </a:p>
          <a:p>
            <a:r>
              <a:rPr lang="en-CA" sz="2000" dirty="0"/>
              <a:t>Implement breadth first search and depth first search</a:t>
            </a:r>
          </a:p>
          <a:p>
            <a:r>
              <a:rPr lang="en-CA" sz="2000" dirty="0"/>
              <a:t>Let’s try them both </a:t>
            </a:r>
          </a:p>
        </p:txBody>
      </p:sp>
    </p:spTree>
    <p:extLst>
      <p:ext uri="{BB962C8B-B14F-4D97-AF65-F5344CB8AC3E}">
        <p14:creationId xmlns:p14="http://schemas.microsoft.com/office/powerpoint/2010/main" val="141922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8C29E-6685-2916-D8A8-B63E9DBD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Breadth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First Search – Uses a Queue</a:t>
            </a:r>
          </a:p>
        </p:txBody>
      </p:sp>
      <p:pic>
        <p:nvPicPr>
          <p:cNvPr id="3" name="Content Placeholder 18">
            <a:extLst>
              <a:ext uri="{FF2B5EF4-FFF2-40B4-BE49-F238E27FC236}">
                <a16:creationId xmlns:a16="http://schemas.microsoft.com/office/drawing/2014/main" id="{A501B6DE-F6DF-6EFF-392E-E74D96557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985" y="945572"/>
            <a:ext cx="6185468" cy="3797878"/>
          </a:xfrm>
        </p:spPr>
      </p:pic>
    </p:spTree>
    <p:extLst>
      <p:ext uri="{BB962C8B-B14F-4D97-AF65-F5344CB8AC3E}">
        <p14:creationId xmlns:p14="http://schemas.microsoft.com/office/powerpoint/2010/main" val="1839492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8C29E-6685-2916-D8A8-B63E9DBD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Depth First Search – Uses a Stack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A08BDF-445E-B816-B4B2-34954296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64" y="716183"/>
            <a:ext cx="6867685" cy="41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8579C-63A2-91BC-E535-457DFEE7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Trees in Computer Science are Upside Down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0B66AE-B698-D54B-84B4-FB153BC2B2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7183" y="643466"/>
            <a:ext cx="4880966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2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6" name="Rectangle 30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9415D-D68E-CE83-18DB-6E127F02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C48E-F740-74F4-92F9-BA342FA06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heap is a binary tree with the property that every root element is greater than the children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B9FFDA5D-7D2B-3891-1BBF-F1DBCB703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9610" y="467208"/>
            <a:ext cx="4931383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04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03F88-002E-7946-8BD2-5802AD73D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578" r="28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E55EC-9047-87B4-33C4-E784ED05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Priority Queue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059B79-BBF8-B9AA-18D0-BF7C684EDA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2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AD2C1-2EE2-EDC7-447D-DBBADF38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/>
              <a:t>Binary Search Trees (BST)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8243B9-2656-0B1E-EEF7-B7D48A9DB6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356726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426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32DCB-21A3-1FE9-4A1E-68CC2EF2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CA" sz="5400" dirty="0"/>
              <a:t>Inserting into BST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4F4672B-0ECF-EC67-762A-6EF96B349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9397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1639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1B9FE-E08C-50A8-103C-179286B3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Exercise</a:t>
            </a:r>
          </a:p>
        </p:txBody>
      </p:sp>
      <p:pic>
        <p:nvPicPr>
          <p:cNvPr id="5" name="Picture 4" descr="A close up view of a track and field lane in the dark">
            <a:extLst>
              <a:ext uri="{FF2B5EF4-FFF2-40B4-BE49-F238E27FC236}">
                <a16:creationId xmlns:a16="http://schemas.microsoft.com/office/drawing/2014/main" id="{58793954-F899-21D6-EC26-1E81F09D1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02" b="2272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2" name="Freeform: Shape 1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8FC1-7F7D-24BF-C102-E09A17EC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4580785"/>
            <a:ext cx="9416898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Implement an insertion algorithm for the binary search tree.</a:t>
            </a:r>
          </a:p>
        </p:txBody>
      </p:sp>
    </p:spTree>
    <p:extLst>
      <p:ext uri="{BB962C8B-B14F-4D97-AF65-F5344CB8AC3E}">
        <p14:creationId xmlns:p14="http://schemas.microsoft.com/office/powerpoint/2010/main" val="1589710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527C4-B3CB-EE78-6CD0-5B9832B6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an unbalanced tree look like?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FAC765-5D1C-9C6D-C722-9D1D8133D2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510" y="467208"/>
            <a:ext cx="5923584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87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FD44BAB-2F3A-4B95-B9D3-E5B81978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AB646-6015-9B10-3F6C-438C2ADF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98445"/>
            <a:ext cx="4803636" cy="1311664"/>
          </a:xfrm>
        </p:spPr>
        <p:txBody>
          <a:bodyPr anchor="b">
            <a:normAutofit/>
          </a:bodyPr>
          <a:lstStyle/>
          <a:p>
            <a:r>
              <a:rPr lang="en-CA" sz="3600">
                <a:solidFill>
                  <a:schemeClr val="tx2"/>
                </a:solidFill>
              </a:rPr>
              <a:t>Balanced Trees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F3E0A76-5308-9179-D1FF-3DDC13B16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90" r="4373" b="1"/>
          <a:stretch/>
        </p:blipFill>
        <p:spPr>
          <a:xfrm>
            <a:off x="6886803" y="770037"/>
            <a:ext cx="5298683" cy="6087963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6AE2F4-5A2E-4357-A1D8-6142F9BDC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14766" y="695399"/>
            <a:ext cx="5570720" cy="6171739"/>
            <a:chOff x="6626306" y="695399"/>
            <a:chExt cx="5570720" cy="617173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6AC7E8-A56F-4E9D-A394-C9A2F65DD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33035" y="910673"/>
              <a:ext cx="5263991" cy="5956465"/>
            </a:xfrm>
            <a:custGeom>
              <a:avLst/>
              <a:gdLst>
                <a:gd name="connsiteX0" fmla="*/ 2918460 w 2961539"/>
                <a:gd name="connsiteY0" fmla="*/ 1324969 h 3351127"/>
                <a:gd name="connsiteX1" fmla="*/ 2906649 w 2961539"/>
                <a:gd name="connsiteY1" fmla="*/ 1284393 h 3351127"/>
                <a:gd name="connsiteX2" fmla="*/ 2893314 w 2961539"/>
                <a:gd name="connsiteY2" fmla="*/ 1244388 h 3351127"/>
                <a:gd name="connsiteX3" fmla="*/ 2878741 w 2961539"/>
                <a:gd name="connsiteY3" fmla="*/ 1204859 h 3351127"/>
                <a:gd name="connsiteX4" fmla="*/ 2811209 w 2961539"/>
                <a:gd name="connsiteY4" fmla="*/ 1051316 h 3351127"/>
                <a:gd name="connsiteX5" fmla="*/ 2636711 w 2961539"/>
                <a:gd name="connsiteY5" fmla="*/ 768709 h 3351127"/>
                <a:gd name="connsiteX6" fmla="*/ 2418683 w 2961539"/>
                <a:gd name="connsiteY6" fmla="*/ 522202 h 3351127"/>
                <a:gd name="connsiteX7" fmla="*/ 2165699 w 2961539"/>
                <a:gd name="connsiteY7" fmla="*/ 314748 h 3351127"/>
                <a:gd name="connsiteX8" fmla="*/ 2027873 w 2961539"/>
                <a:gd name="connsiteY8" fmla="*/ 227213 h 3351127"/>
                <a:gd name="connsiteX9" fmla="*/ 1883474 w 2961539"/>
                <a:gd name="connsiteY9" fmla="*/ 151203 h 3351127"/>
                <a:gd name="connsiteX10" fmla="*/ 1576483 w 2961539"/>
                <a:gd name="connsiteY10" fmla="*/ 40618 h 3351127"/>
                <a:gd name="connsiteX11" fmla="*/ 1415415 w 2961539"/>
                <a:gd name="connsiteY11" fmla="*/ 10233 h 3351127"/>
                <a:gd name="connsiteX12" fmla="*/ 1251204 w 2961539"/>
                <a:gd name="connsiteY12" fmla="*/ 42 h 3351127"/>
                <a:gd name="connsiteX13" fmla="*/ 927163 w 2961539"/>
                <a:gd name="connsiteY13" fmla="*/ 29855 h 3351127"/>
                <a:gd name="connsiteX14" fmla="*/ 610362 w 2961539"/>
                <a:gd name="connsiteY14" fmla="*/ 116151 h 3351127"/>
                <a:gd name="connsiteX15" fmla="*/ 315468 w 2961539"/>
                <a:gd name="connsiteY15" fmla="*/ 267408 h 3351127"/>
                <a:gd name="connsiteX16" fmla="*/ 182975 w 2961539"/>
                <a:gd name="connsiteY16" fmla="*/ 368183 h 3351127"/>
                <a:gd name="connsiteX17" fmla="*/ 64294 w 2961539"/>
                <a:gd name="connsiteY17" fmla="*/ 484674 h 3351127"/>
                <a:gd name="connsiteX18" fmla="*/ 0 w 2961539"/>
                <a:gd name="connsiteY18" fmla="*/ 556778 h 3351127"/>
                <a:gd name="connsiteX19" fmla="*/ 0 w 2961539"/>
                <a:gd name="connsiteY19" fmla="*/ 956066 h 3351127"/>
                <a:gd name="connsiteX20" fmla="*/ 227552 w 2961539"/>
                <a:gd name="connsiteY20" fmla="*/ 636597 h 3351127"/>
                <a:gd name="connsiteX21" fmla="*/ 331756 w 2961539"/>
                <a:gd name="connsiteY21" fmla="*/ 534966 h 3351127"/>
                <a:gd name="connsiteX22" fmla="*/ 441770 w 2961539"/>
                <a:gd name="connsiteY22" fmla="*/ 439620 h 3351127"/>
                <a:gd name="connsiteX23" fmla="*/ 683419 w 2961539"/>
                <a:gd name="connsiteY23" fmla="*/ 274457 h 3351127"/>
                <a:gd name="connsiteX24" fmla="*/ 956596 w 2961539"/>
                <a:gd name="connsiteY24" fmla="*/ 161300 h 3351127"/>
                <a:gd name="connsiteX25" fmla="*/ 1251490 w 2961539"/>
                <a:gd name="connsiteY25" fmla="*/ 123009 h 3351127"/>
                <a:gd name="connsiteX26" fmla="*/ 1398175 w 2961539"/>
                <a:gd name="connsiteY26" fmla="*/ 135297 h 3351127"/>
                <a:gd name="connsiteX27" fmla="*/ 1542383 w 2961539"/>
                <a:gd name="connsiteY27" fmla="*/ 167967 h 3351127"/>
                <a:gd name="connsiteX28" fmla="*/ 1681925 w 2961539"/>
                <a:gd name="connsiteY28" fmla="*/ 218450 h 3351127"/>
                <a:gd name="connsiteX29" fmla="*/ 1715929 w 2961539"/>
                <a:gd name="connsiteY29" fmla="*/ 233595 h 3351127"/>
                <a:gd name="connsiteX30" fmla="*/ 1749552 w 2961539"/>
                <a:gd name="connsiteY30" fmla="*/ 249597 h 3351127"/>
                <a:gd name="connsiteX31" fmla="*/ 1782604 w 2961539"/>
                <a:gd name="connsiteY31" fmla="*/ 266646 h 3351127"/>
                <a:gd name="connsiteX32" fmla="*/ 1815275 w 2961539"/>
                <a:gd name="connsiteY32" fmla="*/ 284553 h 3351127"/>
                <a:gd name="connsiteX33" fmla="*/ 2059400 w 2961539"/>
                <a:gd name="connsiteY33" fmla="*/ 454765 h 3351127"/>
                <a:gd name="connsiteX34" fmla="*/ 2270284 w 2961539"/>
                <a:gd name="connsiteY34" fmla="*/ 663648 h 3351127"/>
                <a:gd name="connsiteX35" fmla="*/ 2362581 w 2961539"/>
                <a:gd name="connsiteY35" fmla="*/ 779091 h 3351127"/>
                <a:gd name="connsiteX36" fmla="*/ 2445353 w 2961539"/>
                <a:gd name="connsiteY36" fmla="*/ 900726 h 3351127"/>
                <a:gd name="connsiteX37" fmla="*/ 2581180 w 2961539"/>
                <a:gd name="connsiteY37" fmla="*/ 1158663 h 3351127"/>
                <a:gd name="connsiteX38" fmla="*/ 2673382 w 2961539"/>
                <a:gd name="connsiteY38" fmla="*/ 1430601 h 3351127"/>
                <a:gd name="connsiteX39" fmla="*/ 2707291 w 2961539"/>
                <a:gd name="connsiteY39" fmla="*/ 1569095 h 3351127"/>
                <a:gd name="connsiteX40" fmla="*/ 2728913 w 2961539"/>
                <a:gd name="connsiteY40" fmla="*/ 1710065 h 3351127"/>
                <a:gd name="connsiteX41" fmla="*/ 2738342 w 2961539"/>
                <a:gd name="connsiteY41" fmla="*/ 1853321 h 3351127"/>
                <a:gd name="connsiteX42" fmla="*/ 2733294 w 2961539"/>
                <a:gd name="connsiteY42" fmla="*/ 1998482 h 3351127"/>
                <a:gd name="connsiteX43" fmla="*/ 2704433 w 2961539"/>
                <a:gd name="connsiteY43" fmla="*/ 2140785 h 3351127"/>
                <a:gd name="connsiteX44" fmla="*/ 2645759 w 2961539"/>
                <a:gd name="connsiteY44" fmla="*/ 2264515 h 3351127"/>
                <a:gd name="connsiteX45" fmla="*/ 2552986 w 2961539"/>
                <a:gd name="connsiteY45" fmla="*/ 2354717 h 3351127"/>
                <a:gd name="connsiteX46" fmla="*/ 2492026 w 2961539"/>
                <a:gd name="connsiteY46" fmla="*/ 2389769 h 3351127"/>
                <a:gd name="connsiteX47" fmla="*/ 2423541 w 2961539"/>
                <a:gd name="connsiteY47" fmla="*/ 2423583 h 3351127"/>
                <a:gd name="connsiteX48" fmla="*/ 2278475 w 2961539"/>
                <a:gd name="connsiteY48" fmla="*/ 2502640 h 3351127"/>
                <a:gd name="connsiteX49" fmla="*/ 2143697 w 2961539"/>
                <a:gd name="connsiteY49" fmla="*/ 2606463 h 3351127"/>
                <a:gd name="connsiteX50" fmla="*/ 2113312 w 2961539"/>
                <a:gd name="connsiteY50" fmla="*/ 2635514 h 3351127"/>
                <a:gd name="connsiteX51" fmla="*/ 2084927 w 2961539"/>
                <a:gd name="connsiteY51" fmla="*/ 2664184 h 3351127"/>
                <a:gd name="connsiteX52" fmla="*/ 2030349 w 2961539"/>
                <a:gd name="connsiteY52" fmla="*/ 2722573 h 3351127"/>
                <a:gd name="connsiteX53" fmla="*/ 1929098 w 2961539"/>
                <a:gd name="connsiteY53" fmla="*/ 2842683 h 3351127"/>
                <a:gd name="connsiteX54" fmla="*/ 1880045 w 2961539"/>
                <a:gd name="connsiteY54" fmla="*/ 2902309 h 3351127"/>
                <a:gd name="connsiteX55" fmla="*/ 1831086 w 2961539"/>
                <a:gd name="connsiteY55" fmla="*/ 2960888 h 3351127"/>
                <a:gd name="connsiteX56" fmla="*/ 1730121 w 2961539"/>
                <a:gd name="connsiteY56" fmla="*/ 3071854 h 3351127"/>
                <a:gd name="connsiteX57" fmla="*/ 1620488 w 2961539"/>
                <a:gd name="connsiteY57" fmla="*/ 3169200 h 3351127"/>
                <a:gd name="connsiteX58" fmla="*/ 1497616 w 2961539"/>
                <a:gd name="connsiteY58" fmla="*/ 3244447 h 3351127"/>
                <a:gd name="connsiteX59" fmla="*/ 1361313 w 2961539"/>
                <a:gd name="connsiteY59" fmla="*/ 3288739 h 3351127"/>
                <a:gd name="connsiteX60" fmla="*/ 1289590 w 2961539"/>
                <a:gd name="connsiteY60" fmla="*/ 3297978 h 3351127"/>
                <a:gd name="connsiteX61" fmla="*/ 1253204 w 2961539"/>
                <a:gd name="connsiteY61" fmla="*/ 3299407 h 3351127"/>
                <a:gd name="connsiteX62" fmla="*/ 1215676 w 2961539"/>
                <a:gd name="connsiteY62" fmla="*/ 3299216 h 3351127"/>
                <a:gd name="connsiteX63" fmla="*/ 918972 w 2961539"/>
                <a:gd name="connsiteY63" fmla="*/ 3254639 h 3351127"/>
                <a:gd name="connsiteX64" fmla="*/ 642557 w 2961539"/>
                <a:gd name="connsiteY64" fmla="*/ 3139672 h 3351127"/>
                <a:gd name="connsiteX65" fmla="*/ 515112 w 2961539"/>
                <a:gd name="connsiteY65" fmla="*/ 3061853 h 3351127"/>
                <a:gd name="connsiteX66" fmla="*/ 484442 w 2961539"/>
                <a:gd name="connsiteY66" fmla="*/ 3040612 h 3351127"/>
                <a:gd name="connsiteX67" fmla="*/ 454343 w 2961539"/>
                <a:gd name="connsiteY67" fmla="*/ 3018610 h 3351127"/>
                <a:gd name="connsiteX68" fmla="*/ 424625 w 2961539"/>
                <a:gd name="connsiteY68" fmla="*/ 2996131 h 3351127"/>
                <a:gd name="connsiteX69" fmla="*/ 395478 w 2961539"/>
                <a:gd name="connsiteY69" fmla="*/ 2973080 h 3351127"/>
                <a:gd name="connsiteX70" fmla="*/ 181547 w 2961539"/>
                <a:gd name="connsiteY70" fmla="*/ 2767626 h 3351127"/>
                <a:gd name="connsiteX71" fmla="*/ 134112 w 2961539"/>
                <a:gd name="connsiteY71" fmla="*/ 2710761 h 3351127"/>
                <a:gd name="connsiteX72" fmla="*/ 89821 w 2961539"/>
                <a:gd name="connsiteY72" fmla="*/ 2652087 h 3351127"/>
                <a:gd name="connsiteX73" fmla="*/ 10096 w 2961539"/>
                <a:gd name="connsiteY73" fmla="*/ 2529025 h 3351127"/>
                <a:gd name="connsiteX74" fmla="*/ 191 w 2961539"/>
                <a:gd name="connsiteY74" fmla="*/ 2511499 h 3351127"/>
                <a:gd name="connsiteX75" fmla="*/ 191 w 2961539"/>
                <a:gd name="connsiteY75" fmla="*/ 2835063 h 3351127"/>
                <a:gd name="connsiteX76" fmla="*/ 50959 w 2961539"/>
                <a:gd name="connsiteY76" fmla="*/ 2888879 h 3351127"/>
                <a:gd name="connsiteX77" fmla="*/ 300038 w 2961539"/>
                <a:gd name="connsiteY77" fmla="*/ 3100525 h 3351127"/>
                <a:gd name="connsiteX78" fmla="*/ 438150 w 2961539"/>
                <a:gd name="connsiteY78" fmla="*/ 3186916 h 3351127"/>
                <a:gd name="connsiteX79" fmla="*/ 584264 w 2961539"/>
                <a:gd name="connsiteY79" fmla="*/ 3258830 h 3351127"/>
                <a:gd name="connsiteX80" fmla="*/ 862965 w 2961539"/>
                <a:gd name="connsiteY80" fmla="*/ 3351127 h 3351127"/>
                <a:gd name="connsiteX81" fmla="*/ 1534478 w 2961539"/>
                <a:gd name="connsiteY81" fmla="*/ 3351127 h 3351127"/>
                <a:gd name="connsiteX82" fmla="*/ 1540955 w 2961539"/>
                <a:gd name="connsiteY82" fmla="*/ 3348841 h 3351127"/>
                <a:gd name="connsiteX83" fmla="*/ 1691831 w 2961539"/>
                <a:gd name="connsiteY83" fmla="*/ 3275403 h 3351127"/>
                <a:gd name="connsiteX84" fmla="*/ 1827086 w 2961539"/>
                <a:gd name="connsiteY84" fmla="*/ 3179963 h 3351127"/>
                <a:gd name="connsiteX85" fmla="*/ 1948625 w 2961539"/>
                <a:gd name="connsiteY85" fmla="*/ 3072426 h 3351127"/>
                <a:gd name="connsiteX86" fmla="*/ 2005584 w 2961539"/>
                <a:gd name="connsiteY86" fmla="*/ 3016514 h 3351127"/>
                <a:gd name="connsiteX87" fmla="*/ 2060639 w 2961539"/>
                <a:gd name="connsiteY87" fmla="*/ 2959935 h 3351127"/>
                <a:gd name="connsiteX88" fmla="*/ 2167223 w 2961539"/>
                <a:gd name="connsiteY88" fmla="*/ 2847350 h 3351127"/>
                <a:gd name="connsiteX89" fmla="*/ 2218754 w 2961539"/>
                <a:gd name="connsiteY89" fmla="*/ 2791438 h 3351127"/>
                <a:gd name="connsiteX90" fmla="*/ 2244471 w 2961539"/>
                <a:gd name="connsiteY90" fmla="*/ 2763911 h 3351127"/>
                <a:gd name="connsiteX91" fmla="*/ 2269427 w 2961539"/>
                <a:gd name="connsiteY91" fmla="*/ 2738098 h 3351127"/>
                <a:gd name="connsiteX92" fmla="*/ 2321243 w 2961539"/>
                <a:gd name="connsiteY92" fmla="*/ 2689807 h 3351127"/>
                <a:gd name="connsiteX93" fmla="*/ 2376297 w 2961539"/>
                <a:gd name="connsiteY93" fmla="*/ 2645230 h 3351127"/>
                <a:gd name="connsiteX94" fmla="*/ 2499265 w 2961539"/>
                <a:gd name="connsiteY94" fmla="*/ 2564934 h 3351127"/>
                <a:gd name="connsiteX95" fmla="*/ 2639187 w 2961539"/>
                <a:gd name="connsiteY95" fmla="*/ 2476732 h 3351127"/>
                <a:gd name="connsiteX96" fmla="*/ 2674239 w 2961539"/>
                <a:gd name="connsiteY96" fmla="*/ 2448729 h 3351127"/>
                <a:gd name="connsiteX97" fmla="*/ 2707481 w 2961539"/>
                <a:gd name="connsiteY97" fmla="*/ 2417487 h 3351127"/>
                <a:gd name="connsiteX98" fmla="*/ 2765298 w 2961539"/>
                <a:gd name="connsiteY98" fmla="*/ 2347097 h 3351127"/>
                <a:gd name="connsiteX99" fmla="*/ 2810447 w 2961539"/>
                <a:gd name="connsiteY99" fmla="*/ 2270802 h 3351127"/>
                <a:gd name="connsiteX100" fmla="*/ 2845499 w 2961539"/>
                <a:gd name="connsiteY100" fmla="*/ 2192411 h 3351127"/>
                <a:gd name="connsiteX101" fmla="*/ 2901315 w 2961539"/>
                <a:gd name="connsiteY101" fmla="*/ 2034772 h 3351127"/>
                <a:gd name="connsiteX102" fmla="*/ 2943130 w 2961539"/>
                <a:gd name="connsiteY102" fmla="*/ 1871704 h 3351127"/>
                <a:gd name="connsiteX103" fmla="*/ 2961037 w 2961539"/>
                <a:gd name="connsiteY103" fmla="*/ 1703302 h 3351127"/>
                <a:gd name="connsiteX104" fmla="*/ 2928842 w 2961539"/>
                <a:gd name="connsiteY104" fmla="*/ 1366308 h 3351127"/>
                <a:gd name="connsiteX105" fmla="*/ 2918460 w 2961539"/>
                <a:gd name="connsiteY105" fmla="*/ 1324969 h 335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61539" h="3351127">
                  <a:moveTo>
                    <a:pt x="2918460" y="1324969"/>
                  </a:moveTo>
                  <a:lnTo>
                    <a:pt x="2906649" y="1284393"/>
                  </a:lnTo>
                  <a:lnTo>
                    <a:pt x="2893314" y="1244388"/>
                  </a:lnTo>
                  <a:cubicBezTo>
                    <a:pt x="2888837" y="1231053"/>
                    <a:pt x="2883694" y="1218004"/>
                    <a:pt x="2878741" y="1204859"/>
                  </a:cubicBezTo>
                  <a:cubicBezTo>
                    <a:pt x="2858453" y="1152567"/>
                    <a:pt x="2836069" y="1101227"/>
                    <a:pt x="2811209" y="1051316"/>
                  </a:cubicBezTo>
                  <a:cubicBezTo>
                    <a:pt x="2761107" y="951684"/>
                    <a:pt x="2702814" y="857006"/>
                    <a:pt x="2636711" y="768709"/>
                  </a:cubicBezTo>
                  <a:cubicBezTo>
                    <a:pt x="2570798" y="680412"/>
                    <a:pt x="2497455" y="598212"/>
                    <a:pt x="2418683" y="522202"/>
                  </a:cubicBezTo>
                  <a:cubicBezTo>
                    <a:pt x="2339912" y="446193"/>
                    <a:pt x="2254949" y="377232"/>
                    <a:pt x="2165699" y="314748"/>
                  </a:cubicBezTo>
                  <a:cubicBezTo>
                    <a:pt x="2121122" y="283506"/>
                    <a:pt x="2075021" y="254359"/>
                    <a:pt x="2027873" y="227213"/>
                  </a:cubicBezTo>
                  <a:cubicBezTo>
                    <a:pt x="1980914" y="199781"/>
                    <a:pt x="1932623" y="174635"/>
                    <a:pt x="1883474" y="151203"/>
                  </a:cubicBezTo>
                  <a:cubicBezTo>
                    <a:pt x="1785176" y="104721"/>
                    <a:pt x="1682496" y="67002"/>
                    <a:pt x="1576483" y="40618"/>
                  </a:cubicBezTo>
                  <a:cubicBezTo>
                    <a:pt x="1523524" y="27474"/>
                    <a:pt x="1469803" y="16901"/>
                    <a:pt x="1415415" y="10233"/>
                  </a:cubicBezTo>
                  <a:cubicBezTo>
                    <a:pt x="1361123" y="3185"/>
                    <a:pt x="1306163" y="-435"/>
                    <a:pt x="1251204" y="42"/>
                  </a:cubicBezTo>
                  <a:cubicBezTo>
                    <a:pt x="1142714" y="804"/>
                    <a:pt x="1034415" y="10805"/>
                    <a:pt x="927163" y="29855"/>
                  </a:cubicBezTo>
                  <a:cubicBezTo>
                    <a:pt x="820007" y="49095"/>
                    <a:pt x="713423" y="76813"/>
                    <a:pt x="610362" y="116151"/>
                  </a:cubicBezTo>
                  <a:cubicBezTo>
                    <a:pt x="507301" y="155394"/>
                    <a:pt x="407861" y="205782"/>
                    <a:pt x="315468" y="267408"/>
                  </a:cubicBezTo>
                  <a:cubicBezTo>
                    <a:pt x="269367" y="298269"/>
                    <a:pt x="224504" y="331226"/>
                    <a:pt x="182975" y="368183"/>
                  </a:cubicBezTo>
                  <a:cubicBezTo>
                    <a:pt x="141542" y="405140"/>
                    <a:pt x="102489" y="444573"/>
                    <a:pt x="64294" y="484674"/>
                  </a:cubicBezTo>
                  <a:cubicBezTo>
                    <a:pt x="42291" y="508105"/>
                    <a:pt x="20860" y="532203"/>
                    <a:pt x="0" y="556778"/>
                  </a:cubicBezTo>
                  <a:lnTo>
                    <a:pt x="0" y="956066"/>
                  </a:lnTo>
                  <a:cubicBezTo>
                    <a:pt x="62579" y="840909"/>
                    <a:pt x="138970" y="733276"/>
                    <a:pt x="227552" y="636597"/>
                  </a:cubicBezTo>
                  <a:cubicBezTo>
                    <a:pt x="260223" y="600593"/>
                    <a:pt x="295466" y="567160"/>
                    <a:pt x="331756" y="534966"/>
                  </a:cubicBezTo>
                  <a:cubicBezTo>
                    <a:pt x="367951" y="502771"/>
                    <a:pt x="403955" y="470196"/>
                    <a:pt x="441770" y="439620"/>
                  </a:cubicBezTo>
                  <a:cubicBezTo>
                    <a:pt x="517208" y="378375"/>
                    <a:pt x="597503" y="322177"/>
                    <a:pt x="683419" y="274457"/>
                  </a:cubicBezTo>
                  <a:cubicBezTo>
                    <a:pt x="769239" y="226832"/>
                    <a:pt x="860679" y="187208"/>
                    <a:pt x="956596" y="161300"/>
                  </a:cubicBezTo>
                  <a:cubicBezTo>
                    <a:pt x="1052322" y="135201"/>
                    <a:pt x="1151954" y="122247"/>
                    <a:pt x="1251490" y="123009"/>
                  </a:cubicBezTo>
                  <a:cubicBezTo>
                    <a:pt x="1300448" y="123581"/>
                    <a:pt x="1349502" y="127772"/>
                    <a:pt x="1398175" y="135297"/>
                  </a:cubicBezTo>
                  <a:cubicBezTo>
                    <a:pt x="1446752" y="143107"/>
                    <a:pt x="1495044" y="153870"/>
                    <a:pt x="1542383" y="167967"/>
                  </a:cubicBezTo>
                  <a:cubicBezTo>
                    <a:pt x="1589723" y="182160"/>
                    <a:pt x="1636490" y="198733"/>
                    <a:pt x="1681925" y="218450"/>
                  </a:cubicBezTo>
                  <a:cubicBezTo>
                    <a:pt x="1693259" y="223498"/>
                    <a:pt x="1704689" y="228261"/>
                    <a:pt x="1715929" y="233595"/>
                  </a:cubicBezTo>
                  <a:lnTo>
                    <a:pt x="1749552" y="249597"/>
                  </a:lnTo>
                  <a:lnTo>
                    <a:pt x="1782604" y="266646"/>
                  </a:lnTo>
                  <a:cubicBezTo>
                    <a:pt x="1793558" y="272457"/>
                    <a:pt x="1804416" y="278553"/>
                    <a:pt x="1815275" y="284553"/>
                  </a:cubicBezTo>
                  <a:cubicBezTo>
                    <a:pt x="1901762" y="333321"/>
                    <a:pt x="1983486" y="390662"/>
                    <a:pt x="2059400" y="454765"/>
                  </a:cubicBezTo>
                  <a:cubicBezTo>
                    <a:pt x="2135410" y="518583"/>
                    <a:pt x="2205990" y="588687"/>
                    <a:pt x="2270284" y="663648"/>
                  </a:cubicBezTo>
                  <a:cubicBezTo>
                    <a:pt x="2302574" y="701082"/>
                    <a:pt x="2333530" y="739372"/>
                    <a:pt x="2362581" y="779091"/>
                  </a:cubicBezTo>
                  <a:cubicBezTo>
                    <a:pt x="2391632" y="818811"/>
                    <a:pt x="2419255" y="859387"/>
                    <a:pt x="2445353" y="900726"/>
                  </a:cubicBezTo>
                  <a:cubicBezTo>
                    <a:pt x="2497455" y="983593"/>
                    <a:pt x="2542889" y="1069890"/>
                    <a:pt x="2581180" y="1158663"/>
                  </a:cubicBezTo>
                  <a:cubicBezTo>
                    <a:pt x="2619470" y="1247436"/>
                    <a:pt x="2648617" y="1338876"/>
                    <a:pt x="2673382" y="1430601"/>
                  </a:cubicBezTo>
                  <a:cubicBezTo>
                    <a:pt x="2685764" y="1476512"/>
                    <a:pt x="2697480" y="1522518"/>
                    <a:pt x="2707291" y="1569095"/>
                  </a:cubicBezTo>
                  <a:cubicBezTo>
                    <a:pt x="2717197" y="1615672"/>
                    <a:pt x="2724245" y="1662726"/>
                    <a:pt x="2728913" y="1710065"/>
                  </a:cubicBezTo>
                  <a:cubicBezTo>
                    <a:pt x="2733485" y="1757404"/>
                    <a:pt x="2736818" y="1805124"/>
                    <a:pt x="2738342" y="1853321"/>
                  </a:cubicBezTo>
                  <a:cubicBezTo>
                    <a:pt x="2739390" y="1901422"/>
                    <a:pt x="2738247" y="1950000"/>
                    <a:pt x="2733294" y="1998482"/>
                  </a:cubicBezTo>
                  <a:cubicBezTo>
                    <a:pt x="2728151" y="2046774"/>
                    <a:pt x="2718911" y="2095542"/>
                    <a:pt x="2704433" y="2140785"/>
                  </a:cubicBezTo>
                  <a:cubicBezTo>
                    <a:pt x="2689860" y="2186029"/>
                    <a:pt x="2670429" y="2228320"/>
                    <a:pt x="2645759" y="2264515"/>
                  </a:cubicBezTo>
                  <a:cubicBezTo>
                    <a:pt x="2620899" y="2300710"/>
                    <a:pt x="2590514" y="2330047"/>
                    <a:pt x="2552986" y="2354717"/>
                  </a:cubicBezTo>
                  <a:cubicBezTo>
                    <a:pt x="2534317" y="2367195"/>
                    <a:pt x="2513838" y="2378530"/>
                    <a:pt x="2492026" y="2389769"/>
                  </a:cubicBezTo>
                  <a:cubicBezTo>
                    <a:pt x="2470309" y="2401009"/>
                    <a:pt x="2447258" y="2412058"/>
                    <a:pt x="2423541" y="2423583"/>
                  </a:cubicBezTo>
                  <a:cubicBezTo>
                    <a:pt x="2376107" y="2446633"/>
                    <a:pt x="2326100" y="2472065"/>
                    <a:pt x="2278475" y="2502640"/>
                  </a:cubicBezTo>
                  <a:cubicBezTo>
                    <a:pt x="2230850" y="2533120"/>
                    <a:pt x="2185130" y="2567982"/>
                    <a:pt x="2143697" y="2606463"/>
                  </a:cubicBezTo>
                  <a:cubicBezTo>
                    <a:pt x="2133410" y="2615988"/>
                    <a:pt x="2122837" y="2625989"/>
                    <a:pt x="2113312" y="2635514"/>
                  </a:cubicBezTo>
                  <a:lnTo>
                    <a:pt x="2084927" y="2664184"/>
                  </a:lnTo>
                  <a:cubicBezTo>
                    <a:pt x="2066258" y="2683425"/>
                    <a:pt x="2048066" y="2702951"/>
                    <a:pt x="2030349" y="2722573"/>
                  </a:cubicBezTo>
                  <a:cubicBezTo>
                    <a:pt x="1995011" y="2762101"/>
                    <a:pt x="1962055" y="2802773"/>
                    <a:pt x="1929098" y="2842683"/>
                  </a:cubicBezTo>
                  <a:lnTo>
                    <a:pt x="1880045" y="2902309"/>
                  </a:lnTo>
                  <a:cubicBezTo>
                    <a:pt x="1863757" y="2922026"/>
                    <a:pt x="1847564" y="2941648"/>
                    <a:pt x="1831086" y="2960888"/>
                  </a:cubicBezTo>
                  <a:cubicBezTo>
                    <a:pt x="1798130" y="2999178"/>
                    <a:pt x="1764983" y="3036707"/>
                    <a:pt x="1730121" y="3071854"/>
                  </a:cubicBezTo>
                  <a:cubicBezTo>
                    <a:pt x="1695355" y="3107001"/>
                    <a:pt x="1659160" y="3140053"/>
                    <a:pt x="1620488" y="3169200"/>
                  </a:cubicBezTo>
                  <a:cubicBezTo>
                    <a:pt x="1581912" y="3198442"/>
                    <a:pt x="1541145" y="3224254"/>
                    <a:pt x="1497616" y="3244447"/>
                  </a:cubicBezTo>
                  <a:cubicBezTo>
                    <a:pt x="1454277" y="3264735"/>
                    <a:pt x="1408462" y="3279690"/>
                    <a:pt x="1361313" y="3288739"/>
                  </a:cubicBezTo>
                  <a:cubicBezTo>
                    <a:pt x="1337691" y="3293406"/>
                    <a:pt x="1313688" y="3296168"/>
                    <a:pt x="1289590" y="3297978"/>
                  </a:cubicBezTo>
                  <a:cubicBezTo>
                    <a:pt x="1277493" y="3298740"/>
                    <a:pt x="1265396" y="3299216"/>
                    <a:pt x="1253204" y="3299407"/>
                  </a:cubicBezTo>
                  <a:lnTo>
                    <a:pt x="1215676" y="3299216"/>
                  </a:lnTo>
                  <a:cubicBezTo>
                    <a:pt x="1115378" y="3296930"/>
                    <a:pt x="1015365" y="3281785"/>
                    <a:pt x="918972" y="3254639"/>
                  </a:cubicBezTo>
                  <a:cubicBezTo>
                    <a:pt x="822484" y="3227302"/>
                    <a:pt x="729996" y="3187583"/>
                    <a:pt x="642557" y="3139672"/>
                  </a:cubicBezTo>
                  <a:cubicBezTo>
                    <a:pt x="598837" y="3115765"/>
                    <a:pt x="556451" y="3089571"/>
                    <a:pt x="515112" y="3061853"/>
                  </a:cubicBezTo>
                  <a:lnTo>
                    <a:pt x="484442" y="3040612"/>
                  </a:lnTo>
                  <a:lnTo>
                    <a:pt x="454343" y="3018610"/>
                  </a:lnTo>
                  <a:lnTo>
                    <a:pt x="424625" y="2996131"/>
                  </a:lnTo>
                  <a:cubicBezTo>
                    <a:pt x="414719" y="2988606"/>
                    <a:pt x="405194" y="2980605"/>
                    <a:pt x="395478" y="2973080"/>
                  </a:cubicBezTo>
                  <a:cubicBezTo>
                    <a:pt x="318230" y="2910882"/>
                    <a:pt x="246507" y="2842111"/>
                    <a:pt x="181547" y="2767626"/>
                  </a:cubicBezTo>
                  <a:cubicBezTo>
                    <a:pt x="165259" y="2749052"/>
                    <a:pt x="149543" y="2730002"/>
                    <a:pt x="134112" y="2710761"/>
                  </a:cubicBezTo>
                  <a:cubicBezTo>
                    <a:pt x="118967" y="2691521"/>
                    <a:pt x="104013" y="2672090"/>
                    <a:pt x="89821" y="2652087"/>
                  </a:cubicBezTo>
                  <a:cubicBezTo>
                    <a:pt x="61246" y="2612273"/>
                    <a:pt x="34766" y="2571220"/>
                    <a:pt x="10096" y="2529025"/>
                  </a:cubicBezTo>
                  <a:cubicBezTo>
                    <a:pt x="6668" y="2523214"/>
                    <a:pt x="3429" y="2517309"/>
                    <a:pt x="191" y="2511499"/>
                  </a:cubicBezTo>
                  <a:lnTo>
                    <a:pt x="191" y="2835063"/>
                  </a:lnTo>
                  <a:cubicBezTo>
                    <a:pt x="16764" y="2853351"/>
                    <a:pt x="33719" y="2871353"/>
                    <a:pt x="50959" y="2888879"/>
                  </a:cubicBezTo>
                  <a:cubicBezTo>
                    <a:pt x="127635" y="2966698"/>
                    <a:pt x="210788" y="3037945"/>
                    <a:pt x="300038" y="3100525"/>
                  </a:cubicBezTo>
                  <a:cubicBezTo>
                    <a:pt x="344424" y="3131671"/>
                    <a:pt x="390525" y="3160627"/>
                    <a:pt x="438150" y="3186916"/>
                  </a:cubicBezTo>
                  <a:cubicBezTo>
                    <a:pt x="485585" y="3213491"/>
                    <a:pt x="534543" y="3237303"/>
                    <a:pt x="584264" y="3258830"/>
                  </a:cubicBezTo>
                  <a:cubicBezTo>
                    <a:pt x="674561" y="3297597"/>
                    <a:pt x="767906" y="3328362"/>
                    <a:pt x="862965" y="3351127"/>
                  </a:cubicBezTo>
                  <a:lnTo>
                    <a:pt x="1534478" y="3351127"/>
                  </a:lnTo>
                  <a:cubicBezTo>
                    <a:pt x="1536668" y="3350365"/>
                    <a:pt x="1538764" y="3349603"/>
                    <a:pt x="1540955" y="3348841"/>
                  </a:cubicBezTo>
                  <a:cubicBezTo>
                    <a:pt x="1593628" y="3329220"/>
                    <a:pt x="1644110" y="3304169"/>
                    <a:pt x="1691831" y="3275403"/>
                  </a:cubicBezTo>
                  <a:cubicBezTo>
                    <a:pt x="1739551" y="3246543"/>
                    <a:pt x="1784509" y="3214253"/>
                    <a:pt x="1827086" y="3179963"/>
                  </a:cubicBezTo>
                  <a:cubicBezTo>
                    <a:pt x="1869662" y="3145578"/>
                    <a:pt x="1910143" y="3109573"/>
                    <a:pt x="1948625" y="3072426"/>
                  </a:cubicBezTo>
                  <a:cubicBezTo>
                    <a:pt x="1967960" y="3053852"/>
                    <a:pt x="1986915" y="3035278"/>
                    <a:pt x="2005584" y="3016514"/>
                  </a:cubicBezTo>
                  <a:cubicBezTo>
                    <a:pt x="2024158" y="2997655"/>
                    <a:pt x="2042541" y="2978890"/>
                    <a:pt x="2060639" y="2959935"/>
                  </a:cubicBezTo>
                  <a:cubicBezTo>
                    <a:pt x="2096834" y="2922121"/>
                    <a:pt x="2132552" y="2884783"/>
                    <a:pt x="2167223" y="2847350"/>
                  </a:cubicBezTo>
                  <a:lnTo>
                    <a:pt x="2218754" y="2791438"/>
                  </a:lnTo>
                  <a:lnTo>
                    <a:pt x="2244471" y="2763911"/>
                  </a:lnTo>
                  <a:cubicBezTo>
                    <a:pt x="2253044" y="2754862"/>
                    <a:pt x="2260949" y="2746576"/>
                    <a:pt x="2269427" y="2738098"/>
                  </a:cubicBezTo>
                  <a:cubicBezTo>
                    <a:pt x="2286191" y="2721430"/>
                    <a:pt x="2303336" y="2705142"/>
                    <a:pt x="2321243" y="2689807"/>
                  </a:cubicBezTo>
                  <a:cubicBezTo>
                    <a:pt x="2338959" y="2674281"/>
                    <a:pt x="2357247" y="2659326"/>
                    <a:pt x="2376297" y="2645230"/>
                  </a:cubicBezTo>
                  <a:cubicBezTo>
                    <a:pt x="2414302" y="2616750"/>
                    <a:pt x="2454974" y="2590937"/>
                    <a:pt x="2499265" y="2564934"/>
                  </a:cubicBezTo>
                  <a:cubicBezTo>
                    <a:pt x="2543270" y="2538645"/>
                    <a:pt x="2591562" y="2512165"/>
                    <a:pt x="2639187" y="2476732"/>
                  </a:cubicBezTo>
                  <a:cubicBezTo>
                    <a:pt x="2650998" y="2467874"/>
                    <a:pt x="2662809" y="2458635"/>
                    <a:pt x="2674239" y="2448729"/>
                  </a:cubicBezTo>
                  <a:cubicBezTo>
                    <a:pt x="2685669" y="2438823"/>
                    <a:pt x="2696718" y="2428345"/>
                    <a:pt x="2707481" y="2417487"/>
                  </a:cubicBezTo>
                  <a:cubicBezTo>
                    <a:pt x="2728817" y="2395675"/>
                    <a:pt x="2748248" y="2371862"/>
                    <a:pt x="2765298" y="2347097"/>
                  </a:cubicBezTo>
                  <a:cubicBezTo>
                    <a:pt x="2782538" y="2322427"/>
                    <a:pt x="2797112" y="2296614"/>
                    <a:pt x="2810447" y="2270802"/>
                  </a:cubicBezTo>
                  <a:cubicBezTo>
                    <a:pt x="2823496" y="2244799"/>
                    <a:pt x="2834926" y="2218605"/>
                    <a:pt x="2845499" y="2192411"/>
                  </a:cubicBezTo>
                  <a:cubicBezTo>
                    <a:pt x="2866739" y="2139928"/>
                    <a:pt x="2884551" y="2088017"/>
                    <a:pt x="2901315" y="2034772"/>
                  </a:cubicBezTo>
                  <a:cubicBezTo>
                    <a:pt x="2918079" y="1981528"/>
                    <a:pt x="2932653" y="1927140"/>
                    <a:pt x="2943130" y="1871704"/>
                  </a:cubicBezTo>
                  <a:cubicBezTo>
                    <a:pt x="2953607" y="1816269"/>
                    <a:pt x="2959608" y="1759785"/>
                    <a:pt x="2961037" y="1703302"/>
                  </a:cubicBezTo>
                  <a:cubicBezTo>
                    <a:pt x="2963895" y="1590241"/>
                    <a:pt x="2954750" y="1476226"/>
                    <a:pt x="2928842" y="1366308"/>
                  </a:cubicBezTo>
                  <a:cubicBezTo>
                    <a:pt x="2925413" y="1352306"/>
                    <a:pt x="2922270" y="1338590"/>
                    <a:pt x="2918460" y="132496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0D558E-7A90-4D66-BE03-397AEF32F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315" y="863680"/>
              <a:ext cx="5283711" cy="6003457"/>
            </a:xfrm>
            <a:custGeom>
              <a:avLst/>
              <a:gdLst>
                <a:gd name="connsiteX0" fmla="*/ 1247966 w 2972634"/>
                <a:gd name="connsiteY0" fmla="*/ 0 h 3377565"/>
                <a:gd name="connsiteX1" fmla="*/ 0 w 2972634"/>
                <a:gd name="connsiteY1" fmla="*/ 557308 h 3377565"/>
                <a:gd name="connsiteX2" fmla="*/ 0 w 2972634"/>
                <a:gd name="connsiteY2" fmla="*/ 1091660 h 3377565"/>
                <a:gd name="connsiteX3" fmla="*/ 264414 w 2972634"/>
                <a:gd name="connsiteY3" fmla="*/ 717423 h 3377565"/>
                <a:gd name="connsiteX4" fmla="*/ 1247966 w 2972634"/>
                <a:gd name="connsiteY4" fmla="*/ 302324 h 3377565"/>
                <a:gd name="connsiteX5" fmla="*/ 1843850 w 2972634"/>
                <a:gd name="connsiteY5" fmla="*/ 472916 h 3377565"/>
                <a:gd name="connsiteX6" fmla="*/ 2372106 w 2972634"/>
                <a:gd name="connsiteY6" fmla="*/ 934688 h 3377565"/>
                <a:gd name="connsiteX7" fmla="*/ 2635377 w 2972634"/>
                <a:gd name="connsiteY7" fmla="*/ 1471041 h 3377565"/>
                <a:gd name="connsiteX8" fmla="*/ 2630996 w 2972634"/>
                <a:gd name="connsiteY8" fmla="*/ 2037112 h 3377565"/>
                <a:gd name="connsiteX9" fmla="*/ 2555558 w 2972634"/>
                <a:gd name="connsiteY9" fmla="*/ 2200085 h 3377565"/>
                <a:gd name="connsiteX10" fmla="*/ 2429828 w 2972634"/>
                <a:gd name="connsiteY10" fmla="*/ 2280285 h 3377565"/>
                <a:gd name="connsiteX11" fmla="*/ 2040255 w 2972634"/>
                <a:gd name="connsiteY11" fmla="*/ 2560892 h 3377565"/>
                <a:gd name="connsiteX12" fmla="*/ 1873377 w 2972634"/>
                <a:gd name="connsiteY12" fmla="*/ 2739295 h 3377565"/>
                <a:gd name="connsiteX13" fmla="*/ 1553147 w 2972634"/>
                <a:gd name="connsiteY13" fmla="*/ 3048476 h 3377565"/>
                <a:gd name="connsiteX14" fmla="*/ 1247966 w 2972634"/>
                <a:gd name="connsiteY14" fmla="*/ 3149822 h 3377565"/>
                <a:gd name="connsiteX15" fmla="*/ 662083 w 2972634"/>
                <a:gd name="connsiteY15" fmla="*/ 3018377 h 3377565"/>
                <a:gd name="connsiteX16" fmla="*/ 197263 w 2972634"/>
                <a:gd name="connsiteY16" fmla="*/ 2661476 h 3377565"/>
                <a:gd name="connsiteX17" fmla="*/ 0 w 2972634"/>
                <a:gd name="connsiteY17" fmla="*/ 2360581 h 3377565"/>
                <a:gd name="connsiteX18" fmla="*/ 0 w 2972634"/>
                <a:gd name="connsiteY18" fmla="*/ 2894933 h 3377565"/>
                <a:gd name="connsiteX19" fmla="*/ 753428 w 2972634"/>
                <a:gd name="connsiteY19" fmla="*/ 3377565 h 3377565"/>
                <a:gd name="connsiteX20" fmla="*/ 1587341 w 2972634"/>
                <a:gd name="connsiteY20" fmla="*/ 3377565 h 3377565"/>
                <a:gd name="connsiteX21" fmla="*/ 2255996 w 2972634"/>
                <a:gd name="connsiteY21" fmla="*/ 2772823 h 3377565"/>
                <a:gd name="connsiteX22" fmla="*/ 2922270 w 2972634"/>
                <a:gd name="connsiteY22" fmla="*/ 2118551 h 3377565"/>
                <a:gd name="connsiteX23" fmla="*/ 1247966 w 2972634"/>
                <a:gd name="connsiteY23" fmla="*/ 0 h 33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72634" h="337756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091660"/>
                  </a:lnTo>
                  <a:cubicBezTo>
                    <a:pt x="67437" y="953357"/>
                    <a:pt x="156019" y="827723"/>
                    <a:pt x="264414" y="717423"/>
                  </a:cubicBezTo>
                  <a:cubicBezTo>
                    <a:pt x="527399" y="449771"/>
                    <a:pt x="876776" y="302324"/>
                    <a:pt x="1247966" y="302324"/>
                  </a:cubicBezTo>
                  <a:cubicBezTo>
                    <a:pt x="1438370" y="302324"/>
                    <a:pt x="1644491" y="361283"/>
                    <a:pt x="1843850" y="472916"/>
                  </a:cubicBezTo>
                  <a:cubicBezTo>
                    <a:pt x="2046161" y="586169"/>
                    <a:pt x="2228755" y="745808"/>
                    <a:pt x="2372106" y="934688"/>
                  </a:cubicBezTo>
                  <a:cubicBezTo>
                    <a:pt x="2498884" y="1101757"/>
                    <a:pt x="2589848" y="1287209"/>
                    <a:pt x="2635377" y="1471041"/>
                  </a:cubicBezTo>
                  <a:cubicBezTo>
                    <a:pt x="2683288" y="1664779"/>
                    <a:pt x="2681859" y="1855279"/>
                    <a:pt x="2630996" y="2037112"/>
                  </a:cubicBezTo>
                  <a:cubicBezTo>
                    <a:pt x="2608993" y="2115788"/>
                    <a:pt x="2583656" y="2170557"/>
                    <a:pt x="2555558" y="2200085"/>
                  </a:cubicBezTo>
                  <a:cubicBezTo>
                    <a:pt x="2531650" y="2225135"/>
                    <a:pt x="2494121" y="2245900"/>
                    <a:pt x="2429828" y="2280285"/>
                  </a:cubicBezTo>
                  <a:cubicBezTo>
                    <a:pt x="2328482" y="2334578"/>
                    <a:pt x="2189607" y="2408873"/>
                    <a:pt x="2040255" y="2560892"/>
                  </a:cubicBezTo>
                  <a:cubicBezTo>
                    <a:pt x="1981486" y="2620709"/>
                    <a:pt x="1926527" y="2681002"/>
                    <a:pt x="1873377" y="2739295"/>
                  </a:cubicBezTo>
                  <a:cubicBezTo>
                    <a:pt x="1763839" y="2859405"/>
                    <a:pt x="1660398" y="2972943"/>
                    <a:pt x="1553147" y="3048476"/>
                  </a:cubicBezTo>
                  <a:cubicBezTo>
                    <a:pt x="1453610" y="3118580"/>
                    <a:pt x="1359503" y="3149822"/>
                    <a:pt x="1247966" y="3149822"/>
                  </a:cubicBezTo>
                  <a:cubicBezTo>
                    <a:pt x="1043178" y="3149822"/>
                    <a:pt x="846011" y="3105626"/>
                    <a:pt x="662083" y="3018377"/>
                  </a:cubicBezTo>
                  <a:cubicBezTo>
                    <a:pt x="486156" y="2934938"/>
                    <a:pt x="325374" y="2811494"/>
                    <a:pt x="197263" y="2661476"/>
                  </a:cubicBezTo>
                  <a:cubicBezTo>
                    <a:pt x="118682" y="2569464"/>
                    <a:pt x="52673" y="2468594"/>
                    <a:pt x="0" y="2360581"/>
                  </a:cubicBezTo>
                  <a:lnTo>
                    <a:pt x="0" y="2894933"/>
                  </a:lnTo>
                  <a:cubicBezTo>
                    <a:pt x="201930" y="3118104"/>
                    <a:pt x="460915" y="3286982"/>
                    <a:pt x="753428" y="3377565"/>
                  </a:cubicBezTo>
                  <a:lnTo>
                    <a:pt x="1587341" y="3377565"/>
                  </a:lnTo>
                  <a:cubicBezTo>
                    <a:pt x="1849850" y="3254312"/>
                    <a:pt x="2033492" y="2999327"/>
                    <a:pt x="2255996" y="2772823"/>
                  </a:cubicBezTo>
                  <a:cubicBezTo>
                    <a:pt x="2562892" y="2460498"/>
                    <a:pt x="2794159" y="2577084"/>
                    <a:pt x="2922270" y="211855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BA3E7A-EB58-48E8-B67C-31A746641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197" y="855729"/>
              <a:ext cx="5283829" cy="6003795"/>
            </a:xfrm>
            <a:custGeom>
              <a:avLst/>
              <a:gdLst>
                <a:gd name="connsiteX0" fmla="*/ 1247966 w 2972700"/>
                <a:gd name="connsiteY0" fmla="*/ 0 h 3377755"/>
                <a:gd name="connsiteX1" fmla="*/ 0 w 2972700"/>
                <a:gd name="connsiteY1" fmla="*/ 557308 h 3377755"/>
                <a:gd name="connsiteX2" fmla="*/ 0 w 2972700"/>
                <a:gd name="connsiteY2" fmla="*/ 1245489 h 3377755"/>
                <a:gd name="connsiteX3" fmla="*/ 20288 w 2972700"/>
                <a:gd name="connsiteY3" fmla="*/ 1193387 h 3377755"/>
                <a:gd name="connsiteX4" fmla="*/ 307467 w 2972700"/>
                <a:gd name="connsiteY4" fmla="*/ 759809 h 3377755"/>
                <a:gd name="connsiteX5" fmla="*/ 1247966 w 2972700"/>
                <a:gd name="connsiteY5" fmla="*/ 362903 h 3377755"/>
                <a:gd name="connsiteX6" fmla="*/ 1814322 w 2972700"/>
                <a:gd name="connsiteY6" fmla="*/ 525780 h 3377755"/>
                <a:gd name="connsiteX7" fmla="*/ 2324005 w 2972700"/>
                <a:gd name="connsiteY7" fmla="*/ 971360 h 3377755"/>
                <a:gd name="connsiteX8" fmla="*/ 2576703 w 2972700"/>
                <a:gd name="connsiteY8" fmla="*/ 1485710 h 3377755"/>
                <a:gd name="connsiteX9" fmla="*/ 2572798 w 2972700"/>
                <a:gd name="connsiteY9" fmla="*/ 2021015 h 3377755"/>
                <a:gd name="connsiteX10" fmla="*/ 2511838 w 2972700"/>
                <a:gd name="connsiteY10" fmla="*/ 2158556 h 3377755"/>
                <a:gd name="connsiteX11" fmla="*/ 2401348 w 2972700"/>
                <a:gd name="connsiteY11" fmla="*/ 2227136 h 3377755"/>
                <a:gd name="connsiteX12" fmla="*/ 1997107 w 2972700"/>
                <a:gd name="connsiteY12" fmla="*/ 2518696 h 3377755"/>
                <a:gd name="connsiteX13" fmla="*/ 1828705 w 2972700"/>
                <a:gd name="connsiteY13" fmla="*/ 2698718 h 3377755"/>
                <a:gd name="connsiteX14" fmla="*/ 1247966 w 2972700"/>
                <a:gd name="connsiteY14" fmla="*/ 3089529 h 3377755"/>
                <a:gd name="connsiteX15" fmla="*/ 687991 w 2972700"/>
                <a:gd name="connsiteY15" fmla="*/ 2963894 h 3377755"/>
                <a:gd name="connsiteX16" fmla="*/ 243269 w 2972700"/>
                <a:gd name="connsiteY16" fmla="*/ 2622328 h 3377755"/>
                <a:gd name="connsiteX17" fmla="*/ 2477 w 2972700"/>
                <a:gd name="connsiteY17" fmla="*/ 2213610 h 3377755"/>
                <a:gd name="connsiteX18" fmla="*/ 95 w 2972700"/>
                <a:gd name="connsiteY18" fmla="*/ 2206943 h 3377755"/>
                <a:gd name="connsiteX19" fmla="*/ 95 w 2972700"/>
                <a:gd name="connsiteY19" fmla="*/ 2895124 h 3377755"/>
                <a:gd name="connsiteX20" fmla="*/ 753523 w 2972700"/>
                <a:gd name="connsiteY20" fmla="*/ 3377756 h 3377755"/>
                <a:gd name="connsiteX21" fmla="*/ 1587437 w 2972700"/>
                <a:gd name="connsiteY21" fmla="*/ 3377756 h 3377755"/>
                <a:gd name="connsiteX22" fmla="*/ 2256092 w 2972700"/>
                <a:gd name="connsiteY22" fmla="*/ 2773013 h 3377755"/>
                <a:gd name="connsiteX23" fmla="*/ 2922365 w 2972700"/>
                <a:gd name="connsiteY23" fmla="*/ 2118741 h 3377755"/>
                <a:gd name="connsiteX24" fmla="*/ 1247966 w 2972700"/>
                <a:gd name="connsiteY24" fmla="*/ 0 h 337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2700" h="337775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245489"/>
                  </a:lnTo>
                  <a:cubicBezTo>
                    <a:pt x="6477" y="1228058"/>
                    <a:pt x="13145" y="1210628"/>
                    <a:pt x="20288" y="1193387"/>
                  </a:cubicBezTo>
                  <a:cubicBezTo>
                    <a:pt x="87821" y="1030891"/>
                    <a:pt x="184404" y="885063"/>
                    <a:pt x="307467" y="759809"/>
                  </a:cubicBezTo>
                  <a:cubicBezTo>
                    <a:pt x="559118" y="503873"/>
                    <a:pt x="893064" y="362903"/>
                    <a:pt x="1247966" y="362903"/>
                  </a:cubicBezTo>
                  <a:cubicBezTo>
                    <a:pt x="1428083" y="362903"/>
                    <a:pt x="1623917" y="419195"/>
                    <a:pt x="1814322" y="525780"/>
                  </a:cubicBezTo>
                  <a:cubicBezTo>
                    <a:pt x="2009394" y="634937"/>
                    <a:pt x="2185607" y="789051"/>
                    <a:pt x="2324005" y="971360"/>
                  </a:cubicBezTo>
                  <a:cubicBezTo>
                    <a:pt x="2445830" y="1131856"/>
                    <a:pt x="2533174" y="1309688"/>
                    <a:pt x="2576703" y="1485710"/>
                  </a:cubicBezTo>
                  <a:cubicBezTo>
                    <a:pt x="2622042" y="1669161"/>
                    <a:pt x="2620804" y="1849279"/>
                    <a:pt x="2572798" y="2021015"/>
                  </a:cubicBezTo>
                  <a:cubicBezTo>
                    <a:pt x="2554034" y="2088071"/>
                    <a:pt x="2532412" y="2136934"/>
                    <a:pt x="2511838" y="2158556"/>
                  </a:cubicBezTo>
                  <a:cubicBezTo>
                    <a:pt x="2493455" y="2177796"/>
                    <a:pt x="2452878" y="2199608"/>
                    <a:pt x="2401348" y="2227136"/>
                  </a:cubicBezTo>
                  <a:cubicBezTo>
                    <a:pt x="2296573" y="2283238"/>
                    <a:pt x="2153031" y="2360010"/>
                    <a:pt x="1997107" y="2518696"/>
                  </a:cubicBezTo>
                  <a:cubicBezTo>
                    <a:pt x="1937576" y="2579370"/>
                    <a:pt x="1882235" y="2640044"/>
                    <a:pt x="1828705" y="2698718"/>
                  </a:cubicBezTo>
                  <a:cubicBezTo>
                    <a:pt x="1594580" y="2955512"/>
                    <a:pt x="1462468" y="3089529"/>
                    <a:pt x="1247966" y="3089529"/>
                  </a:cubicBezTo>
                  <a:cubicBezTo>
                    <a:pt x="1052227" y="3089529"/>
                    <a:pt x="863822" y="3047238"/>
                    <a:pt x="687991" y="2963894"/>
                  </a:cubicBezTo>
                  <a:cubicBezTo>
                    <a:pt x="519684" y="2884075"/>
                    <a:pt x="365855" y="2765965"/>
                    <a:pt x="243269" y="2622328"/>
                  </a:cubicBezTo>
                  <a:cubicBezTo>
                    <a:pt x="139541" y="2500884"/>
                    <a:pt x="58484" y="2363343"/>
                    <a:pt x="2477" y="2213610"/>
                  </a:cubicBezTo>
                  <a:cubicBezTo>
                    <a:pt x="1619" y="2211419"/>
                    <a:pt x="857" y="2209133"/>
                    <a:pt x="95" y="2206943"/>
                  </a:cubicBezTo>
                  <a:lnTo>
                    <a:pt x="95" y="2895124"/>
                  </a:lnTo>
                  <a:cubicBezTo>
                    <a:pt x="202025" y="3118295"/>
                    <a:pt x="461010" y="3287173"/>
                    <a:pt x="753523" y="3377756"/>
                  </a:cubicBezTo>
                  <a:lnTo>
                    <a:pt x="1587437" y="3377756"/>
                  </a:lnTo>
                  <a:cubicBezTo>
                    <a:pt x="1849946" y="3254502"/>
                    <a:pt x="2033588" y="2999518"/>
                    <a:pt x="2256092" y="2773013"/>
                  </a:cubicBezTo>
                  <a:cubicBezTo>
                    <a:pt x="2562987" y="2460689"/>
                    <a:pt x="2794254" y="2577275"/>
                    <a:pt x="2922365" y="211874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1" name="Freeform: Shape 20">
              <a:extLst>
                <a:ext uri="{FF2B5EF4-FFF2-40B4-BE49-F238E27FC236}">
                  <a16:creationId xmlns:a16="http://schemas.microsoft.com/office/drawing/2014/main" id="{85A1FD08-DCDA-4E01-BB3D-303ED3136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626306" y="695399"/>
              <a:ext cx="5570720" cy="6162601"/>
            </a:xfrm>
            <a:custGeom>
              <a:avLst/>
              <a:gdLst>
                <a:gd name="connsiteX0" fmla="*/ 1262253 w 3134106"/>
                <a:gd name="connsiteY0" fmla="*/ 0 h 3467100"/>
                <a:gd name="connsiteX1" fmla="*/ 0 w 3134106"/>
                <a:gd name="connsiteY1" fmla="*/ 482156 h 3467100"/>
                <a:gd name="connsiteX2" fmla="*/ 0 w 3134106"/>
                <a:gd name="connsiteY2" fmla="*/ 777526 h 3467100"/>
                <a:gd name="connsiteX3" fmla="*/ 106966 w 3134106"/>
                <a:gd name="connsiteY3" fmla="*/ 645319 h 3467100"/>
                <a:gd name="connsiteX4" fmla="*/ 621316 w 3134106"/>
                <a:gd name="connsiteY4" fmla="*/ 259556 h 3467100"/>
                <a:gd name="connsiteX5" fmla="*/ 658749 w 3134106"/>
                <a:gd name="connsiteY5" fmla="*/ 242888 h 3467100"/>
                <a:gd name="connsiteX6" fmla="*/ 696468 w 3134106"/>
                <a:gd name="connsiteY6" fmla="*/ 226790 h 3467100"/>
                <a:gd name="connsiteX7" fmla="*/ 734854 w 3134106"/>
                <a:gd name="connsiteY7" fmla="*/ 212217 h 3467100"/>
                <a:gd name="connsiteX8" fmla="*/ 773525 w 3134106"/>
                <a:gd name="connsiteY8" fmla="*/ 198215 h 3467100"/>
                <a:gd name="connsiteX9" fmla="*/ 812768 w 3134106"/>
                <a:gd name="connsiteY9" fmla="*/ 185642 h 3467100"/>
                <a:gd name="connsiteX10" fmla="*/ 852202 w 3134106"/>
                <a:gd name="connsiteY10" fmla="*/ 173736 h 3467100"/>
                <a:gd name="connsiteX11" fmla="*/ 892112 w 3134106"/>
                <a:gd name="connsiteY11" fmla="*/ 163354 h 3467100"/>
                <a:gd name="connsiteX12" fmla="*/ 912114 w 3134106"/>
                <a:gd name="connsiteY12" fmla="*/ 158210 h 3467100"/>
                <a:gd name="connsiteX13" fmla="*/ 922115 w 3134106"/>
                <a:gd name="connsiteY13" fmla="*/ 155639 h 3467100"/>
                <a:gd name="connsiteX14" fmla="*/ 932212 w 3134106"/>
                <a:gd name="connsiteY14" fmla="*/ 153543 h 3467100"/>
                <a:gd name="connsiteX15" fmla="*/ 1260634 w 3134106"/>
                <a:gd name="connsiteY15" fmla="*/ 117062 h 3467100"/>
                <a:gd name="connsiteX16" fmla="*/ 1587341 w 3134106"/>
                <a:gd name="connsiteY16" fmla="*/ 161544 h 3467100"/>
                <a:gd name="connsiteX17" fmla="*/ 1743647 w 3134106"/>
                <a:gd name="connsiteY17" fmla="*/ 213741 h 3467100"/>
                <a:gd name="connsiteX18" fmla="*/ 1892808 w 3134106"/>
                <a:gd name="connsiteY18" fmla="*/ 282702 h 3467100"/>
                <a:gd name="connsiteX19" fmla="*/ 2033683 w 3134106"/>
                <a:gd name="connsiteY19" fmla="*/ 365950 h 3467100"/>
                <a:gd name="connsiteX20" fmla="*/ 2165509 w 3134106"/>
                <a:gd name="connsiteY20" fmla="*/ 461677 h 3467100"/>
                <a:gd name="connsiteX21" fmla="*/ 2288286 w 3134106"/>
                <a:gd name="connsiteY21" fmla="*/ 567500 h 3467100"/>
                <a:gd name="connsiteX22" fmla="*/ 2401348 w 3134106"/>
                <a:gd name="connsiteY22" fmla="*/ 682371 h 3467100"/>
                <a:gd name="connsiteX23" fmla="*/ 2505075 w 3134106"/>
                <a:gd name="connsiteY23" fmla="*/ 804577 h 3467100"/>
                <a:gd name="connsiteX24" fmla="*/ 2598801 w 3134106"/>
                <a:gd name="connsiteY24" fmla="*/ 933355 h 3467100"/>
                <a:gd name="connsiteX25" fmla="*/ 2682240 w 3134106"/>
                <a:gd name="connsiteY25" fmla="*/ 1067943 h 3467100"/>
                <a:gd name="connsiteX26" fmla="*/ 2754725 w 3134106"/>
                <a:gd name="connsiteY26" fmla="*/ 1207770 h 3467100"/>
                <a:gd name="connsiteX27" fmla="*/ 2861596 w 3134106"/>
                <a:gd name="connsiteY27" fmla="*/ 1501140 h 3467100"/>
                <a:gd name="connsiteX28" fmla="*/ 2893314 w 3134106"/>
                <a:gd name="connsiteY28" fmla="*/ 1653254 h 3467100"/>
                <a:gd name="connsiteX29" fmla="*/ 2898743 w 3134106"/>
                <a:gd name="connsiteY29" fmla="*/ 1691640 h 3467100"/>
                <a:gd name="connsiteX30" fmla="*/ 2903220 w 3134106"/>
                <a:gd name="connsiteY30" fmla="*/ 1730216 h 3467100"/>
                <a:gd name="connsiteX31" fmla="*/ 2906840 w 3134106"/>
                <a:gd name="connsiteY31" fmla="*/ 1768888 h 3467100"/>
                <a:gd name="connsiteX32" fmla="*/ 2909221 w 3134106"/>
                <a:gd name="connsiteY32" fmla="*/ 1807655 h 3467100"/>
                <a:gd name="connsiteX33" fmla="*/ 2907506 w 3134106"/>
                <a:gd name="connsiteY33" fmla="*/ 1963007 h 3467100"/>
                <a:gd name="connsiteX34" fmla="*/ 2904458 w 3134106"/>
                <a:gd name="connsiteY34" fmla="*/ 2001869 h 3467100"/>
                <a:gd name="connsiteX35" fmla="*/ 2900267 w 3134106"/>
                <a:gd name="connsiteY35" fmla="*/ 2040636 h 3467100"/>
                <a:gd name="connsiteX36" fmla="*/ 2894648 w 3134106"/>
                <a:gd name="connsiteY36" fmla="*/ 2079308 h 3467100"/>
                <a:gd name="connsiteX37" fmla="*/ 2888075 w 3134106"/>
                <a:gd name="connsiteY37" fmla="*/ 2117884 h 3467100"/>
                <a:gd name="connsiteX38" fmla="*/ 2849785 w 3134106"/>
                <a:gd name="connsiteY38" fmla="*/ 2268855 h 3467100"/>
                <a:gd name="connsiteX39" fmla="*/ 2785491 w 3134106"/>
                <a:gd name="connsiteY39" fmla="*/ 2404777 h 3467100"/>
                <a:gd name="connsiteX40" fmla="*/ 2682049 w 3134106"/>
                <a:gd name="connsiteY40" fmla="*/ 2511647 h 3467100"/>
                <a:gd name="connsiteX41" fmla="*/ 2544318 w 3134106"/>
                <a:gd name="connsiteY41" fmla="*/ 2596229 h 3467100"/>
                <a:gd name="connsiteX42" fmla="*/ 2270474 w 3134106"/>
                <a:gd name="connsiteY42" fmla="*/ 2796349 h 3467100"/>
                <a:gd name="connsiteX43" fmla="*/ 2211896 w 3134106"/>
                <a:gd name="connsiteY43" fmla="*/ 2856357 h 3467100"/>
                <a:gd name="connsiteX44" fmla="*/ 2155127 w 3134106"/>
                <a:gd name="connsiteY44" fmla="*/ 2916936 h 3467100"/>
                <a:gd name="connsiteX45" fmla="*/ 2042636 w 3134106"/>
                <a:gd name="connsiteY45" fmla="*/ 3038094 h 3467100"/>
                <a:gd name="connsiteX46" fmla="*/ 1985963 w 3134106"/>
                <a:gd name="connsiteY46" fmla="*/ 3097721 h 3467100"/>
                <a:gd name="connsiteX47" fmla="*/ 1928051 w 3134106"/>
                <a:gd name="connsiteY47" fmla="*/ 3155728 h 3467100"/>
                <a:gd name="connsiteX48" fmla="*/ 1806702 w 3134106"/>
                <a:gd name="connsiteY48" fmla="*/ 3264313 h 3467100"/>
                <a:gd name="connsiteX49" fmla="*/ 1674400 w 3134106"/>
                <a:gd name="connsiteY49" fmla="*/ 3356134 h 3467100"/>
                <a:gd name="connsiteX50" fmla="*/ 1529906 w 3134106"/>
                <a:gd name="connsiteY50" fmla="*/ 3422333 h 3467100"/>
                <a:gd name="connsiteX51" fmla="*/ 1492187 w 3134106"/>
                <a:gd name="connsiteY51" fmla="*/ 3434048 h 3467100"/>
                <a:gd name="connsiteX52" fmla="*/ 1453896 w 3134106"/>
                <a:gd name="connsiteY52" fmla="*/ 3443669 h 3467100"/>
                <a:gd name="connsiteX53" fmla="*/ 1415129 w 3134106"/>
                <a:gd name="connsiteY53" fmla="*/ 3451003 h 3467100"/>
                <a:gd name="connsiteX54" fmla="*/ 1376077 w 3134106"/>
                <a:gd name="connsiteY54" fmla="*/ 3456241 h 3467100"/>
                <a:gd name="connsiteX55" fmla="*/ 1336834 w 3134106"/>
                <a:gd name="connsiteY55" fmla="*/ 3459480 h 3467100"/>
                <a:gd name="connsiteX56" fmla="*/ 1297496 w 3134106"/>
                <a:gd name="connsiteY56" fmla="*/ 3460718 h 3467100"/>
                <a:gd name="connsiteX57" fmla="*/ 1258062 w 3134106"/>
                <a:gd name="connsiteY57" fmla="*/ 3460052 h 3467100"/>
                <a:gd name="connsiteX58" fmla="*/ 1217676 w 3134106"/>
                <a:gd name="connsiteY58" fmla="*/ 3457480 h 3467100"/>
                <a:gd name="connsiteX59" fmla="*/ 900113 w 3134106"/>
                <a:gd name="connsiteY59" fmla="*/ 3406426 h 3467100"/>
                <a:gd name="connsiteX60" fmla="*/ 823246 w 3134106"/>
                <a:gd name="connsiteY60" fmla="*/ 3383947 h 3467100"/>
                <a:gd name="connsiteX61" fmla="*/ 747808 w 3134106"/>
                <a:gd name="connsiteY61" fmla="*/ 3357753 h 3467100"/>
                <a:gd name="connsiteX62" fmla="*/ 710660 w 3134106"/>
                <a:gd name="connsiteY62" fmla="*/ 3343370 h 3467100"/>
                <a:gd name="connsiteX63" fmla="*/ 673799 w 3134106"/>
                <a:gd name="connsiteY63" fmla="*/ 3328321 h 3467100"/>
                <a:gd name="connsiteX64" fmla="*/ 655415 w 3134106"/>
                <a:gd name="connsiteY64" fmla="*/ 3320796 h 3467100"/>
                <a:gd name="connsiteX65" fmla="*/ 637413 w 3134106"/>
                <a:gd name="connsiteY65" fmla="*/ 3312319 h 3467100"/>
                <a:gd name="connsiteX66" fmla="*/ 601409 w 3134106"/>
                <a:gd name="connsiteY66" fmla="*/ 3295460 h 3467100"/>
                <a:gd name="connsiteX67" fmla="*/ 96012 w 3134106"/>
                <a:gd name="connsiteY67" fmla="*/ 2922746 h 3467100"/>
                <a:gd name="connsiteX68" fmla="*/ 0 w 3134106"/>
                <a:gd name="connsiteY68" fmla="*/ 2808256 h 3467100"/>
                <a:gd name="connsiteX69" fmla="*/ 0 w 3134106"/>
                <a:gd name="connsiteY69" fmla="*/ 3204020 h 3467100"/>
                <a:gd name="connsiteX70" fmla="*/ 376523 w 3134106"/>
                <a:gd name="connsiteY70" fmla="*/ 3467100 h 3467100"/>
                <a:gd name="connsiteX71" fmla="*/ 2147983 w 3134106"/>
                <a:gd name="connsiteY71" fmla="*/ 3467100 h 3467100"/>
                <a:gd name="connsiteX72" fmla="*/ 3134106 w 3134106"/>
                <a:gd name="connsiteY72" fmla="*/ 1843088 h 3467100"/>
                <a:gd name="connsiteX73" fmla="*/ 1262253 w 3134106"/>
                <a:gd name="connsiteY73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34106" h="3467100">
                  <a:moveTo>
                    <a:pt x="1262253" y="0"/>
                  </a:moveTo>
                  <a:cubicBezTo>
                    <a:pt x="775907" y="0"/>
                    <a:pt x="332804" y="182690"/>
                    <a:pt x="0" y="482156"/>
                  </a:cubicBezTo>
                  <a:lnTo>
                    <a:pt x="0" y="777526"/>
                  </a:lnTo>
                  <a:cubicBezTo>
                    <a:pt x="33338" y="731901"/>
                    <a:pt x="68961" y="687705"/>
                    <a:pt x="106966" y="645319"/>
                  </a:cubicBezTo>
                  <a:cubicBezTo>
                    <a:pt x="248603" y="486632"/>
                    <a:pt x="423100" y="351854"/>
                    <a:pt x="621316" y="259556"/>
                  </a:cubicBezTo>
                  <a:lnTo>
                    <a:pt x="658749" y="242888"/>
                  </a:lnTo>
                  <a:cubicBezTo>
                    <a:pt x="671322" y="237458"/>
                    <a:pt x="683609" y="231362"/>
                    <a:pt x="696468" y="226790"/>
                  </a:cubicBezTo>
                  <a:lnTo>
                    <a:pt x="734854" y="212217"/>
                  </a:lnTo>
                  <a:cubicBezTo>
                    <a:pt x="747713" y="207550"/>
                    <a:pt x="760381" y="202121"/>
                    <a:pt x="773525" y="198215"/>
                  </a:cubicBezTo>
                  <a:lnTo>
                    <a:pt x="812768" y="185642"/>
                  </a:lnTo>
                  <a:cubicBezTo>
                    <a:pt x="825913" y="181547"/>
                    <a:pt x="838867" y="176879"/>
                    <a:pt x="852202" y="173736"/>
                  </a:cubicBezTo>
                  <a:lnTo>
                    <a:pt x="892112" y="163354"/>
                  </a:lnTo>
                  <a:lnTo>
                    <a:pt x="912114" y="158210"/>
                  </a:lnTo>
                  <a:lnTo>
                    <a:pt x="922115" y="155639"/>
                  </a:lnTo>
                  <a:lnTo>
                    <a:pt x="932212" y="153543"/>
                  </a:lnTo>
                  <a:cubicBezTo>
                    <a:pt x="1039749" y="129635"/>
                    <a:pt x="1150144" y="117443"/>
                    <a:pt x="1260634" y="117062"/>
                  </a:cubicBezTo>
                  <a:cubicBezTo>
                    <a:pt x="1370933" y="116967"/>
                    <a:pt x="1481138" y="132874"/>
                    <a:pt x="1587341" y="161544"/>
                  </a:cubicBezTo>
                  <a:cubicBezTo>
                    <a:pt x="1640491" y="175831"/>
                    <a:pt x="1692688" y="193358"/>
                    <a:pt x="1743647" y="213741"/>
                  </a:cubicBezTo>
                  <a:cubicBezTo>
                    <a:pt x="1794796" y="233744"/>
                    <a:pt x="1844421" y="257175"/>
                    <a:pt x="1892808" y="282702"/>
                  </a:cubicBezTo>
                  <a:cubicBezTo>
                    <a:pt x="1941290" y="308134"/>
                    <a:pt x="1988153" y="336233"/>
                    <a:pt x="2033683" y="365950"/>
                  </a:cubicBezTo>
                  <a:cubicBezTo>
                    <a:pt x="2079117" y="395954"/>
                    <a:pt x="2123027" y="428054"/>
                    <a:pt x="2165509" y="461677"/>
                  </a:cubicBezTo>
                  <a:cubicBezTo>
                    <a:pt x="2207990" y="495300"/>
                    <a:pt x="2248948" y="530733"/>
                    <a:pt x="2288286" y="567500"/>
                  </a:cubicBezTo>
                  <a:cubicBezTo>
                    <a:pt x="2327720" y="604266"/>
                    <a:pt x="2365153" y="642938"/>
                    <a:pt x="2401348" y="682371"/>
                  </a:cubicBezTo>
                  <a:cubicBezTo>
                    <a:pt x="2437543" y="721900"/>
                    <a:pt x="2472119" y="762667"/>
                    <a:pt x="2505075" y="804577"/>
                  </a:cubicBezTo>
                  <a:cubicBezTo>
                    <a:pt x="2537841" y="846677"/>
                    <a:pt x="2569369" y="889445"/>
                    <a:pt x="2598801" y="933355"/>
                  </a:cubicBezTo>
                  <a:cubicBezTo>
                    <a:pt x="2628329" y="977265"/>
                    <a:pt x="2656428" y="1022128"/>
                    <a:pt x="2682240" y="1067943"/>
                  </a:cubicBezTo>
                  <a:cubicBezTo>
                    <a:pt x="2708243" y="1113663"/>
                    <a:pt x="2732437" y="1160336"/>
                    <a:pt x="2754725" y="1207770"/>
                  </a:cubicBezTo>
                  <a:cubicBezTo>
                    <a:pt x="2799112" y="1302639"/>
                    <a:pt x="2835021" y="1400747"/>
                    <a:pt x="2861596" y="1501140"/>
                  </a:cubicBezTo>
                  <a:cubicBezTo>
                    <a:pt x="2874645" y="1551337"/>
                    <a:pt x="2885218" y="1602105"/>
                    <a:pt x="2893314" y="1653254"/>
                  </a:cubicBezTo>
                  <a:cubicBezTo>
                    <a:pt x="2895314" y="1666018"/>
                    <a:pt x="2897410" y="1678781"/>
                    <a:pt x="2898743" y="1691640"/>
                  </a:cubicBezTo>
                  <a:cubicBezTo>
                    <a:pt x="2900172" y="1704499"/>
                    <a:pt x="2902172" y="1717262"/>
                    <a:pt x="2903220" y="1730216"/>
                  </a:cubicBezTo>
                  <a:cubicBezTo>
                    <a:pt x="2904363" y="1743075"/>
                    <a:pt x="2905792" y="1755934"/>
                    <a:pt x="2906840" y="1768888"/>
                  </a:cubicBezTo>
                  <a:lnTo>
                    <a:pt x="2909221" y="1807655"/>
                  </a:lnTo>
                  <a:cubicBezTo>
                    <a:pt x="2911316" y="1859375"/>
                    <a:pt x="2911221" y="1911191"/>
                    <a:pt x="2907506" y="1963007"/>
                  </a:cubicBezTo>
                  <a:cubicBezTo>
                    <a:pt x="2906459" y="1975961"/>
                    <a:pt x="2906078" y="1988915"/>
                    <a:pt x="2904458" y="2001869"/>
                  </a:cubicBezTo>
                  <a:lnTo>
                    <a:pt x="2900267" y="2040636"/>
                  </a:lnTo>
                  <a:lnTo>
                    <a:pt x="2894648" y="2079308"/>
                  </a:lnTo>
                  <a:cubicBezTo>
                    <a:pt x="2892838" y="2092166"/>
                    <a:pt x="2890171" y="2104930"/>
                    <a:pt x="2888075" y="2117884"/>
                  </a:cubicBezTo>
                  <a:cubicBezTo>
                    <a:pt x="2878360" y="2169128"/>
                    <a:pt x="2866168" y="2220278"/>
                    <a:pt x="2849785" y="2268855"/>
                  </a:cubicBezTo>
                  <a:cubicBezTo>
                    <a:pt x="2833402" y="2317433"/>
                    <a:pt x="2813018" y="2363915"/>
                    <a:pt x="2785491" y="2404777"/>
                  </a:cubicBezTo>
                  <a:cubicBezTo>
                    <a:pt x="2758440" y="2446115"/>
                    <a:pt x="2723579" y="2481263"/>
                    <a:pt x="2682049" y="2511647"/>
                  </a:cubicBezTo>
                  <a:cubicBezTo>
                    <a:pt x="2640616" y="2542223"/>
                    <a:pt x="2592705" y="2568321"/>
                    <a:pt x="2544318" y="2596229"/>
                  </a:cubicBezTo>
                  <a:cubicBezTo>
                    <a:pt x="2446687" y="2650808"/>
                    <a:pt x="2350580" y="2716530"/>
                    <a:pt x="2270474" y="2796349"/>
                  </a:cubicBezTo>
                  <a:cubicBezTo>
                    <a:pt x="2250091" y="2816257"/>
                    <a:pt x="2230946" y="2836164"/>
                    <a:pt x="2211896" y="2856357"/>
                  </a:cubicBezTo>
                  <a:lnTo>
                    <a:pt x="2155127" y="2916936"/>
                  </a:lnTo>
                  <a:cubicBezTo>
                    <a:pt x="2117503" y="2957417"/>
                    <a:pt x="2080260" y="2998089"/>
                    <a:pt x="2042636" y="3038094"/>
                  </a:cubicBezTo>
                  <a:cubicBezTo>
                    <a:pt x="2023872" y="3058097"/>
                    <a:pt x="2005013" y="3078099"/>
                    <a:pt x="1985963" y="3097721"/>
                  </a:cubicBezTo>
                  <a:cubicBezTo>
                    <a:pt x="1966913" y="3117342"/>
                    <a:pt x="1947577" y="3136678"/>
                    <a:pt x="1928051" y="3155728"/>
                  </a:cubicBezTo>
                  <a:cubicBezTo>
                    <a:pt x="1889093" y="3193828"/>
                    <a:pt x="1848707" y="3230309"/>
                    <a:pt x="1806702" y="3264313"/>
                  </a:cubicBezTo>
                  <a:cubicBezTo>
                    <a:pt x="1764792" y="3298412"/>
                    <a:pt x="1720406" y="3329083"/>
                    <a:pt x="1674400" y="3356134"/>
                  </a:cubicBezTo>
                  <a:cubicBezTo>
                    <a:pt x="1628204" y="3382804"/>
                    <a:pt x="1579912" y="3405473"/>
                    <a:pt x="1529906" y="3422333"/>
                  </a:cubicBezTo>
                  <a:cubicBezTo>
                    <a:pt x="1517428" y="3426714"/>
                    <a:pt x="1504664" y="3430048"/>
                    <a:pt x="1492187" y="3434048"/>
                  </a:cubicBezTo>
                  <a:cubicBezTo>
                    <a:pt x="1479518" y="3437478"/>
                    <a:pt x="1466660" y="3440430"/>
                    <a:pt x="1453896" y="3443669"/>
                  </a:cubicBezTo>
                  <a:cubicBezTo>
                    <a:pt x="1440942" y="3446145"/>
                    <a:pt x="1428083" y="3448717"/>
                    <a:pt x="1415129" y="3451003"/>
                  </a:cubicBezTo>
                  <a:cubicBezTo>
                    <a:pt x="1402080" y="3452717"/>
                    <a:pt x="1389126" y="3454813"/>
                    <a:pt x="1376077" y="3456241"/>
                  </a:cubicBezTo>
                  <a:cubicBezTo>
                    <a:pt x="1362932" y="3457289"/>
                    <a:pt x="1349978" y="3458718"/>
                    <a:pt x="1336834" y="3459480"/>
                  </a:cubicBezTo>
                  <a:cubicBezTo>
                    <a:pt x="1323689" y="3459861"/>
                    <a:pt x="1310640" y="3460623"/>
                    <a:pt x="1297496" y="3460718"/>
                  </a:cubicBezTo>
                  <a:cubicBezTo>
                    <a:pt x="1284351" y="3460433"/>
                    <a:pt x="1271302" y="3460528"/>
                    <a:pt x="1258062" y="3460052"/>
                  </a:cubicBezTo>
                  <a:lnTo>
                    <a:pt x="1217676" y="3457480"/>
                  </a:lnTo>
                  <a:cubicBezTo>
                    <a:pt x="1110044" y="3450717"/>
                    <a:pt x="1003554" y="3433286"/>
                    <a:pt x="900113" y="3406426"/>
                  </a:cubicBezTo>
                  <a:lnTo>
                    <a:pt x="823246" y="3383947"/>
                  </a:lnTo>
                  <a:cubicBezTo>
                    <a:pt x="797909" y="3375660"/>
                    <a:pt x="772954" y="3366326"/>
                    <a:pt x="747808" y="3357753"/>
                  </a:cubicBezTo>
                  <a:cubicBezTo>
                    <a:pt x="735140" y="3353753"/>
                    <a:pt x="722948" y="3348323"/>
                    <a:pt x="710660" y="3343370"/>
                  </a:cubicBezTo>
                  <a:lnTo>
                    <a:pt x="673799" y="3328321"/>
                  </a:lnTo>
                  <a:lnTo>
                    <a:pt x="655415" y="3320796"/>
                  </a:lnTo>
                  <a:lnTo>
                    <a:pt x="637413" y="3312319"/>
                  </a:lnTo>
                  <a:lnTo>
                    <a:pt x="601409" y="3295460"/>
                  </a:lnTo>
                  <a:cubicBezTo>
                    <a:pt x="410909" y="3202877"/>
                    <a:pt x="238125" y="3076575"/>
                    <a:pt x="96012" y="2922746"/>
                  </a:cubicBezTo>
                  <a:cubicBezTo>
                    <a:pt x="62103" y="2886075"/>
                    <a:pt x="30194" y="2847785"/>
                    <a:pt x="0" y="2808256"/>
                  </a:cubicBezTo>
                  <a:lnTo>
                    <a:pt x="0" y="3204020"/>
                  </a:lnTo>
                  <a:cubicBezTo>
                    <a:pt x="113538" y="3306223"/>
                    <a:pt x="239935" y="3394710"/>
                    <a:pt x="376523" y="3467100"/>
                  </a:cubicBezTo>
                  <a:lnTo>
                    <a:pt x="2147983" y="3467100"/>
                  </a:lnTo>
                  <a:cubicBezTo>
                    <a:pt x="2735009" y="3156014"/>
                    <a:pt x="3134106" y="2545461"/>
                    <a:pt x="3134106" y="1843088"/>
                  </a:cubicBezTo>
                  <a:cubicBezTo>
                    <a:pt x="3134106" y="825151"/>
                    <a:pt x="2296097" y="0"/>
                    <a:pt x="1262253" y="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15ADE43-9C88-032B-60E8-5600BD666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240907"/>
              </p:ext>
            </p:extLst>
          </p:nvPr>
        </p:nvGraphicFramePr>
        <p:xfrm>
          <a:off x="804672" y="2272143"/>
          <a:ext cx="4706803" cy="3788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266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1905000"/>
            <a:ext cx="4536800" cy="3141047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C8FBE-EB26-E7CD-ECC5-8DB1F277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7"/>
            <a:ext cx="3733800" cy="4024310"/>
          </a:xfrm>
        </p:spPr>
        <p:txBody>
          <a:bodyPr>
            <a:normAutofit/>
          </a:bodyPr>
          <a:lstStyle/>
          <a:p>
            <a:r>
              <a:rPr lang="en-CA" dirty="0"/>
              <a:t>Balanced Tree Definition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8017AE-0564-F077-0367-673DD1C00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448277"/>
              </p:ext>
            </p:extLst>
          </p:nvPr>
        </p:nvGraphicFramePr>
        <p:xfrm>
          <a:off x="4702547" y="609600"/>
          <a:ext cx="6651253" cy="556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1575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6451C-4E42-E2EF-248B-725CBEA4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en-CA" dirty="0"/>
              <a:t>Restoring Balance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E23C9875-12D7-09D1-C839-A38D586BF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989915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391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70B1-E26D-4A59-DDE3-6C776C0E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Tree Rotations</a:t>
            </a:r>
          </a:p>
        </p:txBody>
      </p:sp>
      <p:pic>
        <p:nvPicPr>
          <p:cNvPr id="2050" name="Picture 2" descr="A black background with red and blue arrows&#10;&#10;Description automatically generated with low confidence">
            <a:extLst>
              <a:ext uri="{FF2B5EF4-FFF2-40B4-BE49-F238E27FC236}">
                <a16:creationId xmlns:a16="http://schemas.microsoft.com/office/drawing/2014/main" id="{85ECC8C3-DDFA-88D8-E910-C1EFC9EC67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09415"/>
            <a:ext cx="10905066" cy="392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2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66340C4-C269-6703-E01F-C9A4AD624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7F6A1-099E-C493-E9DC-F0C4E066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/>
              <a:t>Tree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DDA195-AE3E-5251-9079-F517AE882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8659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38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719D-AF07-54E1-BA2B-AEDDAB15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Left and Right Rotations in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28CF1-ED0E-09A0-F71A-BCF44060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52071"/>
            <a:ext cx="6894576" cy="367136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974FA-D280-92C3-846F-896217B9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200" dirty="0"/>
              <a:t>Exercises: are these operations order preserving? What is the complexity? Test and prove your hypothesis.</a:t>
            </a:r>
          </a:p>
          <a:p>
            <a:endParaRPr lang="en-CA" sz="2200" dirty="0"/>
          </a:p>
          <a:p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320691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57ED-F188-879C-97B1-1D762D1D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Tree ADT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61A6B-0BA8-C6BD-93E6-128E8D944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746" y="2717695"/>
            <a:ext cx="8647664" cy="2146135"/>
          </a:xfrm>
        </p:spPr>
      </p:pic>
    </p:spTree>
    <p:extLst>
      <p:ext uri="{BB962C8B-B14F-4D97-AF65-F5344CB8AC3E}">
        <p14:creationId xmlns:p14="http://schemas.microsoft.com/office/powerpoint/2010/main" val="340671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DDFF0-CD1E-8C63-9753-A63932C7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Additional Terms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DF95E8-4C98-0226-A4D9-E3C858392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67111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06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2710C-0598-299B-C045-22A40870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CA" sz="5200" dirty="0"/>
              <a:t>What if I have multiple roots?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A4F910-3DF9-6119-73A7-8670CD38D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149805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 descr="Deciduous tree">
            <a:extLst>
              <a:ext uri="{FF2B5EF4-FFF2-40B4-BE49-F238E27FC236}">
                <a16:creationId xmlns:a16="http://schemas.microsoft.com/office/drawing/2014/main" id="{E13DE450-2DE8-E0CC-90E2-716AAED85ECD}"/>
              </a:ext>
            </a:extLst>
          </p:cNvPr>
          <p:cNvSpPr/>
          <p:nvPr/>
        </p:nvSpPr>
        <p:spPr>
          <a:xfrm>
            <a:off x="5050537" y="1535530"/>
            <a:ext cx="908273" cy="908273"/>
          </a:xfrm>
          <a:prstGeom prst="rect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ctangle 5" descr="Deciduous tree">
            <a:extLst>
              <a:ext uri="{FF2B5EF4-FFF2-40B4-BE49-F238E27FC236}">
                <a16:creationId xmlns:a16="http://schemas.microsoft.com/office/drawing/2014/main" id="{635D3327-9C90-03F0-3BB8-C5F5C164744F}"/>
              </a:ext>
            </a:extLst>
          </p:cNvPr>
          <p:cNvSpPr/>
          <p:nvPr/>
        </p:nvSpPr>
        <p:spPr>
          <a:xfrm>
            <a:off x="6094475" y="2272130"/>
            <a:ext cx="908273" cy="908273"/>
          </a:xfrm>
          <a:prstGeom prst="rect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848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19A4A-0B1A-D41F-49FA-FD9696FA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CA" sz="5200"/>
              <a:t>Trees are Everywhere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5D9654-BB9D-8A7D-16A9-35BB37EB5A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914419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152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vron Arrows">
            <a:extLst>
              <a:ext uri="{FF2B5EF4-FFF2-40B4-BE49-F238E27FC236}">
                <a16:creationId xmlns:a16="http://schemas.microsoft.com/office/drawing/2014/main" id="{2585655E-4E9A-99B0-2AF9-8CDB0E62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502" y="1724179"/>
            <a:ext cx="3510140" cy="351014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41C67D0-A496-4B86-BF61-263FF9EFD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DF01F-0F9E-0A5E-B153-53AC8EC5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700" y="1188637"/>
            <a:ext cx="5327272" cy="1642850"/>
          </a:xfrm>
        </p:spPr>
        <p:txBody>
          <a:bodyPr>
            <a:normAutofit/>
          </a:bodyPr>
          <a:lstStyle/>
          <a:p>
            <a:r>
              <a:rPr lang="en-CA" sz="5400"/>
              <a:t>Properties of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40AF-9AA0-B9E6-6E63-9B351C59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700" y="3086514"/>
            <a:ext cx="3712817" cy="2457565"/>
          </a:xfrm>
        </p:spPr>
        <p:txBody>
          <a:bodyPr anchor="t">
            <a:normAutofit/>
          </a:bodyPr>
          <a:lstStyle/>
          <a:p>
            <a:r>
              <a:rPr lang="en-CA" sz="2000"/>
              <a:t>Ordered or unordered</a:t>
            </a:r>
          </a:p>
          <a:p>
            <a:r>
              <a:rPr lang="en-CA" sz="2000"/>
              <a:t>Balanced or unbalanced</a:t>
            </a:r>
          </a:p>
          <a:p>
            <a:r>
              <a:rPr lang="en-CA" sz="2000"/>
              <a:t>Fixed or variable dimensional</a:t>
            </a:r>
          </a:p>
        </p:txBody>
      </p:sp>
    </p:spTree>
    <p:extLst>
      <p:ext uri="{BB962C8B-B14F-4D97-AF65-F5344CB8AC3E}">
        <p14:creationId xmlns:p14="http://schemas.microsoft.com/office/powerpoint/2010/main" val="1638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D9773-FBE8-7254-27A6-66662FA8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Binary Trees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AF6C4-6704-F86F-844A-FF56E97F5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CA" sz="2200" dirty="0"/>
              <a:t>A tree where every node has zero, one, or two children is called a binary tree.</a:t>
            </a:r>
          </a:p>
          <a:p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42A20-A43F-970C-1B14-FE3E6B85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54860"/>
            <a:ext cx="6903720" cy="37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1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7808</TotalTime>
  <Words>721</Words>
  <Application>Microsoft Office PowerPoint</Application>
  <PresentationFormat>Widescreen</PresentationFormat>
  <Paragraphs>112</Paragraphs>
  <Slides>30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Trees</vt:lpstr>
      <vt:lpstr>Trees in Computer Science are Upside Down</vt:lpstr>
      <vt:lpstr>Tree</vt:lpstr>
      <vt:lpstr>Tree ADT Interface</vt:lpstr>
      <vt:lpstr>Additional Terms</vt:lpstr>
      <vt:lpstr>What if I have multiple roots?</vt:lpstr>
      <vt:lpstr>Trees are Everywhere</vt:lpstr>
      <vt:lpstr>Properties of Trees</vt:lpstr>
      <vt:lpstr>Binary Trees</vt:lpstr>
      <vt:lpstr>Binary Tree Implementation</vt:lpstr>
      <vt:lpstr>Search and Traversal Operations</vt:lpstr>
      <vt:lpstr>Tree Traversal</vt:lpstr>
      <vt:lpstr>Three Types of Depth First Search</vt:lpstr>
      <vt:lpstr>Depth First Tree Traversal</vt:lpstr>
      <vt:lpstr>Breadth First Search using a Queue</vt:lpstr>
      <vt:lpstr>Depth First Search using a Stack</vt:lpstr>
      <vt:lpstr>Interview Question Alert</vt:lpstr>
      <vt:lpstr>Breadth First Search – Uses a Queue</vt:lpstr>
      <vt:lpstr>Depth First Search – Uses a Stack</vt:lpstr>
      <vt:lpstr>Heaps</vt:lpstr>
      <vt:lpstr>Priority Queue</vt:lpstr>
      <vt:lpstr>Binary Search Trees (BST)</vt:lpstr>
      <vt:lpstr>Inserting into BST</vt:lpstr>
      <vt:lpstr>Exercise</vt:lpstr>
      <vt:lpstr>What does an unbalanced tree look like?</vt:lpstr>
      <vt:lpstr>Balanced Trees</vt:lpstr>
      <vt:lpstr>Balanced Tree Definition</vt:lpstr>
      <vt:lpstr>Restoring Balance</vt:lpstr>
      <vt:lpstr>Tree Rotations</vt:lpstr>
      <vt:lpstr>Left and Right Rotations in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dc:creator>Christopher Diggins</dc:creator>
  <cp:lastModifiedBy>Christopher Diggins</cp:lastModifiedBy>
  <cp:revision>3</cp:revision>
  <dcterms:created xsi:type="dcterms:W3CDTF">2023-05-17T00:26:29Z</dcterms:created>
  <dcterms:modified xsi:type="dcterms:W3CDTF">2023-05-31T11:22:35Z</dcterms:modified>
</cp:coreProperties>
</file>